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6"/>
  </p:notesMasterIdLst>
  <p:sldIdLst>
    <p:sldId id="257" r:id="rId2"/>
    <p:sldId id="258" r:id="rId3"/>
    <p:sldId id="259" r:id="rId4"/>
    <p:sldId id="260" r:id="rId5"/>
  </p:sldIdLst>
  <p:sldSz cx="7920038" cy="9359900"/>
  <p:notesSz cx="6669088"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48">
          <p15:clr>
            <a:srgbClr val="A4A3A4"/>
          </p15:clr>
        </p15:guide>
        <p15:guide id="2" pos="249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therine Ottaway" initials="CO" lastIdx="1" clrIdx="0">
    <p:extLst>
      <p:ext uri="{19B8F6BF-5375-455C-9EA6-DF929625EA0E}">
        <p15:presenceInfo xmlns:p15="http://schemas.microsoft.com/office/powerpoint/2012/main" userId="S::ottaway@hocheavocats.com::629bf2b4-d972-4486-b105-f42cb4db77b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B356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372"/>
    <p:restoredTop sz="94628"/>
  </p:normalViewPr>
  <p:slideViewPr>
    <p:cSldViewPr snapToGrid="0" snapToObjects="1">
      <p:cViewPr varScale="1">
        <p:scale>
          <a:sx n="77" d="100"/>
          <a:sy n="77" d="100"/>
        </p:scale>
        <p:origin x="654" y="96"/>
      </p:cViewPr>
      <p:guideLst>
        <p:guide orient="horz" pos="2948"/>
        <p:guide pos="249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E7BFB1B8-A7BD-EA44-87BC-2F8275F0F310}" type="datetimeFigureOut">
              <a:rPr lang="fr-FR" smtClean="0"/>
              <a:t>09/04/2020</a:t>
            </a:fld>
            <a:endParaRPr lang="fr-FR"/>
          </a:p>
        </p:txBody>
      </p:sp>
      <p:sp>
        <p:nvSpPr>
          <p:cNvPr id="4" name="Espace réservé de l'image des diapositives 3"/>
          <p:cNvSpPr>
            <a:spLocks noGrp="1" noRot="1" noChangeAspect="1"/>
          </p:cNvSpPr>
          <p:nvPr>
            <p:ph type="sldImg" idx="2"/>
          </p:nvPr>
        </p:nvSpPr>
        <p:spPr>
          <a:xfrm>
            <a:off x="1917700" y="1241425"/>
            <a:ext cx="2833688"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66909" y="4777194"/>
            <a:ext cx="5335270" cy="3908614"/>
          </a:xfrm>
          <a:prstGeom prst="rect">
            <a:avLst/>
          </a:prstGeom>
        </p:spPr>
        <p:txBody>
          <a:bodyPr vert="horz" lIns="91440" tIns="45720" rIns="91440" bIns="45720" rtlCol="0"/>
          <a:lstStyle/>
          <a:p>
            <a:r>
              <a:rPr lang="fr-FR"/>
              <a:t>Modifier les styles du texte du masque
Deuxième niveau
Troisième niveau
Quatrième niveau
Cinquième niveau</a:t>
            </a:r>
          </a:p>
        </p:txBody>
      </p:sp>
      <p:sp>
        <p:nvSpPr>
          <p:cNvPr id="6" name="Espace réservé du pied de page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fld id="{2FFECAF5-7EA3-214F-B69C-1189A5ABCBFD}" type="slidenum">
              <a:rPr lang="fr-FR" smtClean="0"/>
              <a:t>‹N°›</a:t>
            </a:fld>
            <a:endParaRPr lang="fr-FR"/>
          </a:p>
        </p:txBody>
      </p:sp>
    </p:spTree>
    <p:extLst>
      <p:ext uri="{BB962C8B-B14F-4D97-AF65-F5344CB8AC3E}">
        <p14:creationId xmlns:p14="http://schemas.microsoft.com/office/powerpoint/2010/main" val="2941387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Diapositive de titr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1CA412A-504C-4840-BC72-76A20F74828B}"/>
              </a:ext>
            </a:extLst>
          </p:cNvPr>
          <p:cNvSpPr/>
          <p:nvPr userDrawn="1"/>
        </p:nvSpPr>
        <p:spPr>
          <a:xfrm>
            <a:off x="0" y="2027231"/>
            <a:ext cx="7920039" cy="7332669"/>
          </a:xfrm>
          <a:prstGeom prst="rect">
            <a:avLst/>
          </a:prstGeom>
          <a:solidFill>
            <a:srgbClr val="F7EFF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fr-FR" sz="450" dirty="0"/>
          </a:p>
        </p:txBody>
      </p:sp>
      <p:sp>
        <p:nvSpPr>
          <p:cNvPr id="3" name="Subtitle 2"/>
          <p:cNvSpPr>
            <a:spLocks noGrp="1"/>
          </p:cNvSpPr>
          <p:nvPr>
            <p:ph type="subTitle" idx="1" hasCustomPrompt="1"/>
          </p:nvPr>
        </p:nvSpPr>
        <p:spPr>
          <a:xfrm>
            <a:off x="990005" y="7649936"/>
            <a:ext cx="5940028" cy="1208314"/>
          </a:xfrm>
        </p:spPr>
        <p:txBody>
          <a:bodyPr>
            <a:noAutofit/>
          </a:bodyPr>
          <a:lstStyle>
            <a:lvl1pPr marL="0" indent="0" algn="ctr">
              <a:lnSpc>
                <a:spcPct val="85000"/>
              </a:lnSpc>
              <a:buNone/>
              <a:defRPr sz="1600" b="1" cap="all" spc="150" baseline="0">
                <a:solidFill>
                  <a:schemeClr val="accent2"/>
                </a:solidFill>
              </a:defRPr>
            </a:lvl1pPr>
            <a:lvl2pPr marL="396004" indent="0" algn="ctr">
              <a:buNone/>
              <a:defRPr sz="1733"/>
            </a:lvl2pPr>
            <a:lvl3pPr marL="792008" indent="0" algn="ctr">
              <a:buNone/>
              <a:defRPr sz="1559"/>
            </a:lvl3pPr>
            <a:lvl4pPr marL="1188012" indent="0" algn="ctr">
              <a:buNone/>
              <a:defRPr sz="1386"/>
            </a:lvl4pPr>
            <a:lvl5pPr marL="1584015" indent="0" algn="ctr">
              <a:buNone/>
              <a:defRPr sz="1386"/>
            </a:lvl5pPr>
            <a:lvl6pPr marL="1980019" indent="0" algn="ctr">
              <a:buNone/>
              <a:defRPr sz="1386"/>
            </a:lvl6pPr>
            <a:lvl7pPr marL="2376023" indent="0" algn="ctr">
              <a:buNone/>
              <a:defRPr sz="1386"/>
            </a:lvl7pPr>
            <a:lvl8pPr marL="2772027" indent="0" algn="ctr">
              <a:buNone/>
              <a:defRPr sz="1386"/>
            </a:lvl8pPr>
            <a:lvl9pPr marL="3168030" indent="0" algn="ctr">
              <a:buNone/>
              <a:defRPr sz="1386"/>
            </a:lvl9pPr>
          </a:lstStyle>
          <a:p>
            <a:r>
              <a:rPr lang="fr-FR" dirty="0"/>
              <a:t>MODIFIEZ LE STYLE DES SOUS-TITRES DU MASQUE</a:t>
            </a:r>
            <a:endParaRPr lang="en-US" dirty="0"/>
          </a:p>
        </p:txBody>
      </p:sp>
      <p:sp>
        <p:nvSpPr>
          <p:cNvPr id="4" name="Date Placeholder 3"/>
          <p:cNvSpPr>
            <a:spLocks noGrp="1"/>
          </p:cNvSpPr>
          <p:nvPr>
            <p:ph type="dt" sz="half" idx="10"/>
          </p:nvPr>
        </p:nvSpPr>
        <p:spPr>
          <a:xfrm>
            <a:off x="3069015" y="3315843"/>
            <a:ext cx="1782009" cy="498328"/>
          </a:xfrm>
        </p:spPr>
        <p:txBody>
          <a:bodyPr/>
          <a:lstStyle>
            <a:lvl1pPr algn="ctr">
              <a:defRPr sz="1400" b="1" u="none" spc="300">
                <a:solidFill>
                  <a:schemeClr val="accent2"/>
                </a:solidFill>
              </a:defRPr>
            </a:lvl1pPr>
          </a:lstStyle>
          <a:p>
            <a:fld id="{7694B9AF-8083-CB40-84D6-C1B32CCCBD3D}" type="datetime3">
              <a:rPr lang="fr-FR" smtClean="0"/>
              <a:pPr/>
              <a:t>09.04.20</a:t>
            </a:fld>
            <a:endParaRPr lang="fr-FR" dirty="0"/>
          </a:p>
        </p:txBody>
      </p:sp>
      <p:pic>
        <p:nvPicPr>
          <p:cNvPr id="10" name="Image 9" descr="Une image contenant ciel, extérieur, bâtiment, pont&#10;&#10;&#10;&#10;Description générée automatiquement">
            <a:extLst>
              <a:ext uri="{FF2B5EF4-FFF2-40B4-BE49-F238E27FC236}">
                <a16:creationId xmlns:a16="http://schemas.microsoft.com/office/drawing/2014/main" id="{6520A6F6-6BAC-E549-8FF2-371CF6DFA4BB}"/>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4167079"/>
            <a:ext cx="7917308" cy="3129950"/>
          </a:xfrm>
          <a:prstGeom prst="rect">
            <a:avLst/>
          </a:prstGeom>
        </p:spPr>
      </p:pic>
      <p:pic>
        <p:nvPicPr>
          <p:cNvPr id="12" name="Image 11" descr="Une image contenant clipart&#10;&#10;&#10;&#10;Description générée automatiquement">
            <a:extLst>
              <a:ext uri="{FF2B5EF4-FFF2-40B4-BE49-F238E27FC236}">
                <a16:creationId xmlns:a16="http://schemas.microsoft.com/office/drawing/2014/main" id="{CB0EC6F7-3F39-224A-B283-209E24A1478E}"/>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2932958" y="914401"/>
            <a:ext cx="2054123" cy="598335"/>
          </a:xfrm>
          <a:prstGeom prst="rect">
            <a:avLst/>
          </a:prstGeom>
        </p:spPr>
      </p:pic>
      <p:sp>
        <p:nvSpPr>
          <p:cNvPr id="14" name="Espace réservé du texte 13">
            <a:extLst>
              <a:ext uri="{FF2B5EF4-FFF2-40B4-BE49-F238E27FC236}">
                <a16:creationId xmlns:a16="http://schemas.microsoft.com/office/drawing/2014/main" id="{E702D5FE-7CC2-2A4E-931A-6482AE397A84}"/>
              </a:ext>
            </a:extLst>
          </p:cNvPr>
          <p:cNvSpPr>
            <a:spLocks noGrp="1"/>
          </p:cNvSpPr>
          <p:nvPr>
            <p:ph type="body" sz="quarter" idx="11" hasCustomPrompt="1"/>
          </p:nvPr>
        </p:nvSpPr>
        <p:spPr>
          <a:xfrm>
            <a:off x="1416050" y="2545213"/>
            <a:ext cx="5087938" cy="263305"/>
          </a:xfrm>
        </p:spPr>
        <p:txBody>
          <a:bodyPr anchor="b">
            <a:normAutofit/>
          </a:bodyPr>
          <a:lstStyle>
            <a:lvl1pPr algn="ctr">
              <a:defRPr sz="1400" i="1" spc="300">
                <a:solidFill>
                  <a:schemeClr val="accent2"/>
                </a:solidFill>
              </a:defRPr>
            </a:lvl1pPr>
          </a:lstStyle>
          <a:p>
            <a:r>
              <a:rPr lang="fr-FR" dirty="0"/>
              <a:t>entité</a:t>
            </a:r>
          </a:p>
        </p:txBody>
      </p:sp>
      <p:sp>
        <p:nvSpPr>
          <p:cNvPr id="5" name="ZoneTexte 4"/>
          <p:cNvSpPr txBox="1"/>
          <p:nvPr userDrawn="1"/>
        </p:nvSpPr>
        <p:spPr>
          <a:xfrm>
            <a:off x="2105614" y="2854178"/>
            <a:ext cx="3706079" cy="461665"/>
          </a:xfrm>
          <a:prstGeom prst="rect">
            <a:avLst/>
          </a:prstGeom>
          <a:noFill/>
        </p:spPr>
        <p:txBody>
          <a:bodyPr wrap="none" rtlCol="0">
            <a:spAutoFit/>
          </a:bodyPr>
          <a:lstStyle/>
          <a:p>
            <a:r>
              <a:rPr lang="fr-FR" sz="2400" b="1" spc="150" baseline="0" dirty="0">
                <a:solidFill>
                  <a:schemeClr val="accent2"/>
                </a:solidFill>
                <a:latin typeface="+mn-lt"/>
              </a:rPr>
              <a:t>LETTRE D’INFORMATION</a:t>
            </a:r>
          </a:p>
        </p:txBody>
      </p:sp>
    </p:spTree>
    <p:extLst>
      <p:ext uri="{BB962C8B-B14F-4D97-AF65-F5344CB8AC3E}">
        <p14:creationId xmlns:p14="http://schemas.microsoft.com/office/powerpoint/2010/main" val="543277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065" y="1443993"/>
            <a:ext cx="7205908" cy="1764874"/>
          </a:xfrm>
        </p:spPr>
        <p:txBody>
          <a:bodyPr>
            <a:noAutofit/>
          </a:bodyPr>
          <a:lstStyle>
            <a:lvl1pPr algn="ctr">
              <a:lnSpc>
                <a:spcPct val="120000"/>
              </a:lnSpc>
              <a:spcBef>
                <a:spcPts val="0"/>
              </a:spcBef>
              <a:defRPr sz="1200" i="1">
                <a:solidFill>
                  <a:schemeClr val="accent1"/>
                </a:solidFill>
              </a:defRPr>
            </a:lvl1pPr>
          </a:lstStyle>
          <a:p>
            <a:pPr lvl="0"/>
            <a:r>
              <a:rPr lang="fr-FR" dirty="0"/>
              <a:t>Modifier les styles du texte du masque</a:t>
            </a:r>
            <a:endParaRPr lang="en-US" dirty="0"/>
          </a:p>
        </p:txBody>
      </p:sp>
      <p:sp>
        <p:nvSpPr>
          <p:cNvPr id="14" name="Content Placeholder 2">
            <a:extLst>
              <a:ext uri="{FF2B5EF4-FFF2-40B4-BE49-F238E27FC236}">
                <a16:creationId xmlns:a16="http://schemas.microsoft.com/office/drawing/2014/main" id="{C709320F-E293-EB4D-8A59-B397D960941C}"/>
              </a:ext>
            </a:extLst>
          </p:cNvPr>
          <p:cNvSpPr>
            <a:spLocks noGrp="1"/>
          </p:cNvSpPr>
          <p:nvPr>
            <p:ph idx="10"/>
          </p:nvPr>
        </p:nvSpPr>
        <p:spPr>
          <a:xfrm>
            <a:off x="3239146" y="4438915"/>
            <a:ext cx="4323828" cy="4337633"/>
          </a:xfrm>
        </p:spPr>
        <p:txBody>
          <a:bodyPr>
            <a:noAutofit/>
          </a:bodyPr>
          <a:lstStyle>
            <a:lvl1pPr>
              <a:lnSpc>
                <a:spcPct val="100000"/>
              </a:lnSpc>
              <a:spcBef>
                <a:spcPts val="0"/>
              </a:spcBef>
              <a:defRPr sz="1200">
                <a:solidFill>
                  <a:schemeClr val="accent1"/>
                </a:solidFill>
              </a:defRPr>
            </a:lvl1pPr>
          </a:lstStyle>
          <a:p>
            <a:pPr lvl="0"/>
            <a:r>
              <a:rPr lang="fr-FR" dirty="0"/>
              <a:t>Modifier les styles du texte du masque</a:t>
            </a:r>
            <a:endParaRPr lang="en-US" dirty="0"/>
          </a:p>
        </p:txBody>
      </p:sp>
      <p:sp>
        <p:nvSpPr>
          <p:cNvPr id="17" name="Content Placeholder 2">
            <a:extLst>
              <a:ext uri="{FF2B5EF4-FFF2-40B4-BE49-F238E27FC236}">
                <a16:creationId xmlns:a16="http://schemas.microsoft.com/office/drawing/2014/main" id="{96913E90-08E4-F142-A9F7-997651FDD203}"/>
              </a:ext>
            </a:extLst>
          </p:cNvPr>
          <p:cNvSpPr>
            <a:spLocks noGrp="1"/>
          </p:cNvSpPr>
          <p:nvPr>
            <p:ph idx="12"/>
          </p:nvPr>
        </p:nvSpPr>
        <p:spPr>
          <a:xfrm>
            <a:off x="357065" y="461434"/>
            <a:ext cx="7205909" cy="805886"/>
          </a:xfrm>
        </p:spPr>
        <p:txBody>
          <a:bodyPr vert="horz" lIns="91440" tIns="45720" rIns="91440" bIns="45720" rtlCol="0" anchor="b">
            <a:noAutofit/>
          </a:bodyPr>
          <a:lstStyle>
            <a:lvl1pPr algn="ctr">
              <a:spcBef>
                <a:spcPts val="0"/>
              </a:spcBef>
              <a:defRPr lang="en-US" sz="1400" b="1" i="0" cap="none" spc="0" normalizeH="0" baseline="0" dirty="0">
                <a:solidFill>
                  <a:schemeClr val="accent1"/>
                </a:solidFill>
                <a:latin typeface="Calibri" panose="020F0502020204030204" pitchFamily="34" charset="0"/>
                <a:ea typeface="+mj-ea"/>
                <a:cs typeface="Calibri" panose="020F0502020204030204" pitchFamily="34" charset="0"/>
              </a:defRPr>
            </a:lvl1pPr>
          </a:lstStyle>
          <a:p>
            <a:pPr lvl="0">
              <a:lnSpc>
                <a:spcPct val="100000"/>
              </a:lnSpc>
              <a:spcBef>
                <a:spcPct val="0"/>
              </a:spcBef>
            </a:pPr>
            <a:r>
              <a:rPr lang="fr-FR" dirty="0"/>
              <a:t>Modifier les styles du texte du masque</a:t>
            </a:r>
            <a:endParaRPr lang="en-US" dirty="0"/>
          </a:p>
        </p:txBody>
      </p:sp>
      <p:sp>
        <p:nvSpPr>
          <p:cNvPr id="18" name="Content Placeholder 2">
            <a:extLst>
              <a:ext uri="{FF2B5EF4-FFF2-40B4-BE49-F238E27FC236}">
                <a16:creationId xmlns:a16="http://schemas.microsoft.com/office/drawing/2014/main" id="{9493767E-C019-4C4A-BD8F-5FD74548C614}"/>
              </a:ext>
            </a:extLst>
          </p:cNvPr>
          <p:cNvSpPr>
            <a:spLocks noGrp="1"/>
          </p:cNvSpPr>
          <p:nvPr>
            <p:ph idx="13"/>
          </p:nvPr>
        </p:nvSpPr>
        <p:spPr>
          <a:xfrm>
            <a:off x="3239146" y="3663608"/>
            <a:ext cx="4323828" cy="684000"/>
          </a:xfrm>
        </p:spPr>
        <p:txBody>
          <a:bodyPr vert="horz" lIns="91440" tIns="45720" rIns="91440" bIns="45720" rtlCol="0" anchor="t">
            <a:noAutofit/>
          </a:bodyPr>
          <a:lstStyle>
            <a:lvl1pPr>
              <a:spcBef>
                <a:spcPts val="0"/>
              </a:spcBef>
              <a:defRPr lang="en-US" sz="1400" b="1" i="0" cap="all" spc="300" normalizeH="0" baseline="0" dirty="0">
                <a:solidFill>
                  <a:schemeClr val="accent2"/>
                </a:solidFill>
                <a:latin typeface="Calibri" panose="020F0502020204030204" pitchFamily="34" charset="0"/>
                <a:ea typeface="+mj-ea"/>
                <a:cs typeface="Calibri" panose="020F0502020204030204" pitchFamily="34" charset="0"/>
              </a:defRPr>
            </a:lvl1pPr>
          </a:lstStyle>
          <a:p>
            <a:pPr lvl="0">
              <a:lnSpc>
                <a:spcPct val="100000"/>
              </a:lnSpc>
              <a:spcBef>
                <a:spcPct val="0"/>
              </a:spcBef>
            </a:pPr>
            <a:r>
              <a:rPr lang="fr-FR" dirty="0"/>
              <a:t>Modifier les styles du texte du masque</a:t>
            </a:r>
            <a:endParaRPr lang="en-US" dirty="0"/>
          </a:p>
        </p:txBody>
      </p:sp>
      <p:pic>
        <p:nvPicPr>
          <p:cNvPr id="6" name="Image 5" descr="Une image contenant extérieur, bâtiment, ciel, neige&#10;&#10;&#10;&#10;Description générée automatiquement">
            <a:extLst>
              <a:ext uri="{FF2B5EF4-FFF2-40B4-BE49-F238E27FC236}">
                <a16:creationId xmlns:a16="http://schemas.microsoft.com/office/drawing/2014/main" id="{4D49C0C4-64B9-7F46-8000-8F3C46CECECC}"/>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l="-1"/>
          <a:stretch/>
        </p:blipFill>
        <p:spPr>
          <a:xfrm>
            <a:off x="357065" y="4438914"/>
            <a:ext cx="2753134" cy="4337633"/>
          </a:xfrm>
          <a:prstGeom prst="rect">
            <a:avLst/>
          </a:prstGeom>
        </p:spPr>
      </p:pic>
    </p:spTree>
    <p:extLst>
      <p:ext uri="{BB962C8B-B14F-4D97-AF65-F5344CB8AC3E}">
        <p14:creationId xmlns:p14="http://schemas.microsoft.com/office/powerpoint/2010/main" val="84998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Titre et contenu">
    <p:spTree>
      <p:nvGrpSpPr>
        <p:cNvPr id="1" name=""/>
        <p:cNvGrpSpPr/>
        <p:nvPr/>
      </p:nvGrpSpPr>
      <p:grpSpPr>
        <a:xfrm>
          <a:off x="0" y="0"/>
          <a:ext cx="0" cy="0"/>
          <a:chOff x="0" y="0"/>
          <a:chExt cx="0" cy="0"/>
        </a:xfrm>
      </p:grpSpPr>
      <p:sp>
        <p:nvSpPr>
          <p:cNvPr id="14" name="Content Placeholder 2">
            <a:extLst>
              <a:ext uri="{FF2B5EF4-FFF2-40B4-BE49-F238E27FC236}">
                <a16:creationId xmlns:a16="http://schemas.microsoft.com/office/drawing/2014/main" id="{C709320F-E293-EB4D-8A59-B397D960941C}"/>
              </a:ext>
            </a:extLst>
          </p:cNvPr>
          <p:cNvSpPr>
            <a:spLocks noGrp="1"/>
          </p:cNvSpPr>
          <p:nvPr>
            <p:ph idx="10"/>
          </p:nvPr>
        </p:nvSpPr>
        <p:spPr>
          <a:xfrm>
            <a:off x="357064" y="1385749"/>
            <a:ext cx="7082121" cy="2767797"/>
          </a:xfrm>
        </p:spPr>
        <p:txBody>
          <a:bodyPr>
            <a:noAutofit/>
          </a:bodyPr>
          <a:lstStyle>
            <a:lvl1pPr>
              <a:lnSpc>
                <a:spcPct val="100000"/>
              </a:lnSpc>
              <a:spcBef>
                <a:spcPts val="0"/>
              </a:spcBef>
              <a:defRPr sz="1200">
                <a:solidFill>
                  <a:schemeClr val="accent1"/>
                </a:solidFill>
              </a:defRPr>
            </a:lvl1pPr>
          </a:lstStyle>
          <a:p>
            <a:pPr lvl="0"/>
            <a:r>
              <a:rPr lang="fr-FR" dirty="0"/>
              <a:t>Modifier les styles du texte du masque</a:t>
            </a:r>
            <a:endParaRPr lang="en-US" dirty="0"/>
          </a:p>
        </p:txBody>
      </p:sp>
      <p:sp>
        <p:nvSpPr>
          <p:cNvPr id="18" name="Content Placeholder 2">
            <a:extLst>
              <a:ext uri="{FF2B5EF4-FFF2-40B4-BE49-F238E27FC236}">
                <a16:creationId xmlns:a16="http://schemas.microsoft.com/office/drawing/2014/main" id="{9493767E-C019-4C4A-BD8F-5FD74548C614}"/>
              </a:ext>
            </a:extLst>
          </p:cNvPr>
          <p:cNvSpPr>
            <a:spLocks noGrp="1"/>
          </p:cNvSpPr>
          <p:nvPr>
            <p:ph idx="13"/>
          </p:nvPr>
        </p:nvSpPr>
        <p:spPr>
          <a:xfrm>
            <a:off x="357065" y="455459"/>
            <a:ext cx="7082120" cy="684000"/>
          </a:xfrm>
        </p:spPr>
        <p:txBody>
          <a:bodyPr vert="horz" lIns="91440" tIns="45720" rIns="91440" bIns="45720" rtlCol="0" anchor="t">
            <a:noAutofit/>
          </a:bodyPr>
          <a:lstStyle>
            <a:lvl1pPr>
              <a:spcBef>
                <a:spcPts val="0"/>
              </a:spcBef>
              <a:defRPr lang="en-US" sz="1400" b="1" i="0" cap="all" spc="300" normalizeH="0" baseline="0" dirty="0">
                <a:solidFill>
                  <a:schemeClr val="accent2"/>
                </a:solidFill>
                <a:latin typeface="Calibri" panose="020F0502020204030204" pitchFamily="34" charset="0"/>
                <a:ea typeface="+mj-ea"/>
                <a:cs typeface="Calibri" panose="020F0502020204030204" pitchFamily="34" charset="0"/>
              </a:defRPr>
            </a:lvl1pPr>
          </a:lstStyle>
          <a:p>
            <a:pPr lvl="0">
              <a:lnSpc>
                <a:spcPct val="100000"/>
              </a:lnSpc>
              <a:spcBef>
                <a:spcPct val="0"/>
              </a:spcBef>
            </a:pPr>
            <a:r>
              <a:rPr lang="fr-FR" dirty="0"/>
              <a:t>Modifier les styles du texte du masque</a:t>
            </a:r>
            <a:endParaRPr lang="en-US" dirty="0"/>
          </a:p>
        </p:txBody>
      </p:sp>
      <p:pic>
        <p:nvPicPr>
          <p:cNvPr id="6" name="Image 5" descr="Une image contenant extérieur, bâtiment, ciel, neige&#10;&#10;&#10;&#10;Description générée automatiquement">
            <a:extLst>
              <a:ext uri="{FF2B5EF4-FFF2-40B4-BE49-F238E27FC236}">
                <a16:creationId xmlns:a16="http://schemas.microsoft.com/office/drawing/2014/main" id="{4D49C0C4-64B9-7F46-8000-8F3C46CECECC}"/>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l="-1"/>
          <a:stretch/>
        </p:blipFill>
        <p:spPr>
          <a:xfrm>
            <a:off x="357065" y="4438914"/>
            <a:ext cx="2753134" cy="4337633"/>
          </a:xfrm>
          <a:prstGeom prst="rect">
            <a:avLst/>
          </a:prstGeom>
        </p:spPr>
      </p:pic>
      <p:sp>
        <p:nvSpPr>
          <p:cNvPr id="7" name="Content Placeholder 2">
            <a:extLst>
              <a:ext uri="{FF2B5EF4-FFF2-40B4-BE49-F238E27FC236}">
                <a16:creationId xmlns:a16="http://schemas.microsoft.com/office/drawing/2014/main" id="{C709320F-E293-EB4D-8A59-B397D960941C}"/>
              </a:ext>
            </a:extLst>
          </p:cNvPr>
          <p:cNvSpPr>
            <a:spLocks noGrp="1"/>
          </p:cNvSpPr>
          <p:nvPr>
            <p:ph idx="14"/>
          </p:nvPr>
        </p:nvSpPr>
        <p:spPr>
          <a:xfrm>
            <a:off x="3361152" y="4399836"/>
            <a:ext cx="4078033" cy="4376711"/>
          </a:xfrm>
        </p:spPr>
        <p:txBody>
          <a:bodyPr>
            <a:noAutofit/>
          </a:bodyPr>
          <a:lstStyle>
            <a:lvl1pPr>
              <a:lnSpc>
                <a:spcPct val="100000"/>
              </a:lnSpc>
              <a:spcBef>
                <a:spcPts val="0"/>
              </a:spcBef>
              <a:defRPr sz="1200">
                <a:solidFill>
                  <a:schemeClr val="accent1"/>
                </a:solidFill>
              </a:defRPr>
            </a:lvl1pPr>
          </a:lstStyle>
          <a:p>
            <a:pPr lvl="0"/>
            <a:r>
              <a:rPr lang="fr-FR" dirty="0"/>
              <a:t>Modifier les styles du texte du masque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065" y="1136914"/>
            <a:ext cx="3449392" cy="2766160"/>
          </a:xfrm>
        </p:spPr>
        <p:txBody>
          <a:bodyPr>
            <a:noAutofit/>
          </a:bodyPr>
          <a:lstStyle>
            <a:lvl1pPr>
              <a:lnSpc>
                <a:spcPct val="100000"/>
              </a:lnSpc>
              <a:spcBef>
                <a:spcPts val="0"/>
              </a:spcBef>
              <a:defRPr sz="1200">
                <a:solidFill>
                  <a:schemeClr val="accent1"/>
                </a:solidFill>
              </a:defRPr>
            </a:lvl1pPr>
          </a:lstStyle>
          <a:p>
            <a:pPr lvl="0"/>
            <a:r>
              <a:rPr lang="fr-FR" dirty="0"/>
              <a:t>Modifier les styles du texte du masque</a:t>
            </a:r>
            <a:endParaRPr lang="en-US" dirty="0"/>
          </a:p>
        </p:txBody>
      </p:sp>
      <p:pic>
        <p:nvPicPr>
          <p:cNvPr id="12" name="Image 11" descr="Une image contenant bâtiment, fenêtre, extérieur&#10;&#10;&#10;&#10;Description générée automatiquement">
            <a:extLst>
              <a:ext uri="{FF2B5EF4-FFF2-40B4-BE49-F238E27FC236}">
                <a16:creationId xmlns:a16="http://schemas.microsoft.com/office/drawing/2014/main" id="{9AF0D9B8-B61A-4047-AA56-1AA8AD0E1B3A}"/>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5098115" y="4300123"/>
            <a:ext cx="2449966" cy="4698170"/>
          </a:xfrm>
          <a:prstGeom prst="rect">
            <a:avLst/>
          </a:prstGeom>
        </p:spPr>
      </p:pic>
      <p:sp>
        <p:nvSpPr>
          <p:cNvPr id="14" name="Content Placeholder 2">
            <a:extLst>
              <a:ext uri="{FF2B5EF4-FFF2-40B4-BE49-F238E27FC236}">
                <a16:creationId xmlns:a16="http://schemas.microsoft.com/office/drawing/2014/main" id="{C709320F-E293-EB4D-8A59-B397D960941C}"/>
              </a:ext>
            </a:extLst>
          </p:cNvPr>
          <p:cNvSpPr>
            <a:spLocks noGrp="1"/>
          </p:cNvSpPr>
          <p:nvPr>
            <p:ph idx="10"/>
          </p:nvPr>
        </p:nvSpPr>
        <p:spPr>
          <a:xfrm>
            <a:off x="4113581" y="1136914"/>
            <a:ext cx="3449392" cy="2766160"/>
          </a:xfrm>
        </p:spPr>
        <p:txBody>
          <a:bodyPr>
            <a:noAutofit/>
          </a:bodyPr>
          <a:lstStyle>
            <a:lvl1pPr>
              <a:lnSpc>
                <a:spcPct val="100000"/>
              </a:lnSpc>
              <a:spcBef>
                <a:spcPts val="0"/>
              </a:spcBef>
              <a:defRPr sz="1200">
                <a:solidFill>
                  <a:schemeClr val="accent1"/>
                </a:solidFill>
              </a:defRPr>
            </a:lvl1pPr>
          </a:lstStyle>
          <a:p>
            <a:pPr lvl="0"/>
            <a:r>
              <a:rPr lang="fr-FR" dirty="0"/>
              <a:t>Modifier les styles du texte du masque</a:t>
            </a:r>
            <a:endParaRPr lang="en-US" dirty="0"/>
          </a:p>
        </p:txBody>
      </p:sp>
      <p:sp>
        <p:nvSpPr>
          <p:cNvPr id="16" name="Content Placeholder 2">
            <a:extLst>
              <a:ext uri="{FF2B5EF4-FFF2-40B4-BE49-F238E27FC236}">
                <a16:creationId xmlns:a16="http://schemas.microsoft.com/office/drawing/2014/main" id="{5B5B0FDA-CD1E-FA4B-AAFE-C9A7A4E8A0CB}"/>
              </a:ext>
            </a:extLst>
          </p:cNvPr>
          <p:cNvSpPr>
            <a:spLocks noGrp="1"/>
          </p:cNvSpPr>
          <p:nvPr>
            <p:ph idx="11"/>
          </p:nvPr>
        </p:nvSpPr>
        <p:spPr>
          <a:xfrm>
            <a:off x="357065" y="5078983"/>
            <a:ext cx="4587076" cy="3777070"/>
          </a:xfrm>
        </p:spPr>
        <p:txBody>
          <a:bodyPr>
            <a:noAutofit/>
          </a:bodyPr>
          <a:lstStyle>
            <a:lvl1pPr>
              <a:lnSpc>
                <a:spcPct val="100000"/>
              </a:lnSpc>
              <a:spcBef>
                <a:spcPts val="0"/>
              </a:spcBef>
              <a:defRPr sz="1200">
                <a:solidFill>
                  <a:schemeClr val="accent1"/>
                </a:solidFill>
              </a:defRPr>
            </a:lvl1pPr>
          </a:lstStyle>
          <a:p>
            <a:pPr lvl="0"/>
            <a:r>
              <a:rPr lang="fr-FR" dirty="0"/>
              <a:t>Modifier les styles du texte du masque</a:t>
            </a:r>
            <a:endParaRPr lang="en-US" dirty="0"/>
          </a:p>
        </p:txBody>
      </p:sp>
      <p:sp>
        <p:nvSpPr>
          <p:cNvPr id="17" name="Content Placeholder 2">
            <a:extLst>
              <a:ext uri="{FF2B5EF4-FFF2-40B4-BE49-F238E27FC236}">
                <a16:creationId xmlns:a16="http://schemas.microsoft.com/office/drawing/2014/main" id="{96913E90-08E4-F142-A9F7-997651FDD203}"/>
              </a:ext>
            </a:extLst>
          </p:cNvPr>
          <p:cNvSpPr>
            <a:spLocks noGrp="1"/>
          </p:cNvSpPr>
          <p:nvPr>
            <p:ph idx="12"/>
          </p:nvPr>
        </p:nvSpPr>
        <p:spPr>
          <a:xfrm>
            <a:off x="357065" y="361608"/>
            <a:ext cx="3449392" cy="684000"/>
          </a:xfrm>
        </p:spPr>
        <p:txBody>
          <a:bodyPr vert="horz" lIns="91440" tIns="45720" rIns="91440" bIns="45720" rtlCol="0" anchor="t">
            <a:noAutofit/>
          </a:bodyPr>
          <a:lstStyle>
            <a:lvl1pPr>
              <a:spcBef>
                <a:spcPts val="0"/>
              </a:spcBef>
              <a:defRPr lang="en-US" sz="1400" b="1" i="0" cap="all" spc="300" normalizeH="0" baseline="0" dirty="0">
                <a:solidFill>
                  <a:schemeClr val="accent2"/>
                </a:solidFill>
                <a:latin typeface="Calibri" panose="020F0502020204030204" pitchFamily="34" charset="0"/>
                <a:ea typeface="+mj-ea"/>
                <a:cs typeface="Calibri" panose="020F0502020204030204" pitchFamily="34" charset="0"/>
              </a:defRPr>
            </a:lvl1pPr>
          </a:lstStyle>
          <a:p>
            <a:pPr lvl="0">
              <a:lnSpc>
                <a:spcPct val="100000"/>
              </a:lnSpc>
              <a:spcBef>
                <a:spcPct val="0"/>
              </a:spcBef>
            </a:pPr>
            <a:r>
              <a:rPr lang="fr-FR" dirty="0"/>
              <a:t>Modifier les styles du texte du masque</a:t>
            </a:r>
            <a:endParaRPr lang="en-US" dirty="0"/>
          </a:p>
        </p:txBody>
      </p:sp>
      <p:sp>
        <p:nvSpPr>
          <p:cNvPr id="18" name="Content Placeholder 2">
            <a:extLst>
              <a:ext uri="{FF2B5EF4-FFF2-40B4-BE49-F238E27FC236}">
                <a16:creationId xmlns:a16="http://schemas.microsoft.com/office/drawing/2014/main" id="{9493767E-C019-4C4A-BD8F-5FD74548C614}"/>
              </a:ext>
            </a:extLst>
          </p:cNvPr>
          <p:cNvSpPr>
            <a:spLocks noGrp="1"/>
          </p:cNvSpPr>
          <p:nvPr>
            <p:ph idx="13"/>
          </p:nvPr>
        </p:nvSpPr>
        <p:spPr>
          <a:xfrm>
            <a:off x="4113581" y="361608"/>
            <a:ext cx="3449392" cy="684000"/>
          </a:xfrm>
        </p:spPr>
        <p:txBody>
          <a:bodyPr vert="horz" lIns="91440" tIns="45720" rIns="91440" bIns="45720" rtlCol="0" anchor="t">
            <a:noAutofit/>
          </a:bodyPr>
          <a:lstStyle>
            <a:lvl1pPr>
              <a:spcBef>
                <a:spcPts val="0"/>
              </a:spcBef>
              <a:defRPr lang="en-US" sz="1400" b="1" i="0" cap="all" spc="300" normalizeH="0" baseline="0" dirty="0">
                <a:solidFill>
                  <a:schemeClr val="accent2"/>
                </a:solidFill>
                <a:latin typeface="Calibri" panose="020F0502020204030204" pitchFamily="34" charset="0"/>
                <a:ea typeface="+mj-ea"/>
                <a:cs typeface="Calibri" panose="020F0502020204030204" pitchFamily="34" charset="0"/>
              </a:defRPr>
            </a:lvl1pPr>
          </a:lstStyle>
          <a:p>
            <a:pPr lvl="0">
              <a:lnSpc>
                <a:spcPct val="100000"/>
              </a:lnSpc>
              <a:spcBef>
                <a:spcPct val="0"/>
              </a:spcBef>
            </a:pPr>
            <a:r>
              <a:rPr lang="fr-FR" dirty="0"/>
              <a:t>Modifier les styles du texte du masque</a:t>
            </a:r>
            <a:endParaRPr lang="en-US" dirty="0"/>
          </a:p>
        </p:txBody>
      </p:sp>
      <p:sp>
        <p:nvSpPr>
          <p:cNvPr id="19" name="Content Placeholder 2">
            <a:extLst>
              <a:ext uri="{FF2B5EF4-FFF2-40B4-BE49-F238E27FC236}">
                <a16:creationId xmlns:a16="http://schemas.microsoft.com/office/drawing/2014/main" id="{435E09BC-94FE-5B4F-B80E-C99EED793B47}"/>
              </a:ext>
            </a:extLst>
          </p:cNvPr>
          <p:cNvSpPr>
            <a:spLocks noGrp="1"/>
          </p:cNvSpPr>
          <p:nvPr>
            <p:ph idx="14"/>
          </p:nvPr>
        </p:nvSpPr>
        <p:spPr>
          <a:xfrm>
            <a:off x="357064" y="4300123"/>
            <a:ext cx="4587076" cy="684000"/>
          </a:xfrm>
        </p:spPr>
        <p:txBody>
          <a:bodyPr vert="horz" lIns="91440" tIns="45720" rIns="91440" bIns="45720" rtlCol="0" anchor="t">
            <a:noAutofit/>
          </a:bodyPr>
          <a:lstStyle>
            <a:lvl1pPr>
              <a:spcBef>
                <a:spcPts val="0"/>
              </a:spcBef>
              <a:defRPr lang="en-US" sz="1400" b="1" i="0" cap="all" spc="300" normalizeH="0" baseline="0" dirty="0">
                <a:solidFill>
                  <a:schemeClr val="accent2"/>
                </a:solidFill>
                <a:latin typeface="Calibri" panose="020F0502020204030204" pitchFamily="34" charset="0"/>
                <a:ea typeface="+mj-ea"/>
                <a:cs typeface="Calibri" panose="020F0502020204030204" pitchFamily="34" charset="0"/>
              </a:defRPr>
            </a:lvl1pPr>
          </a:lstStyle>
          <a:p>
            <a:pPr lvl="0">
              <a:lnSpc>
                <a:spcPct val="100000"/>
              </a:lnSpc>
              <a:spcBef>
                <a:spcPct val="0"/>
              </a:spcBef>
            </a:pPr>
            <a:r>
              <a:rPr lang="fr-FR" dirty="0"/>
              <a:t>Modifier les styles du texte du masque</a:t>
            </a:r>
            <a:endParaRPr lang="en-US" dirty="0"/>
          </a:p>
        </p:txBody>
      </p:sp>
    </p:spTree>
    <p:extLst>
      <p:ext uri="{BB962C8B-B14F-4D97-AF65-F5344CB8AC3E}">
        <p14:creationId xmlns:p14="http://schemas.microsoft.com/office/powerpoint/2010/main" val="1212661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et contenu">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C317988-2C6A-4E43-8E27-08F13AFB8523}"/>
              </a:ext>
            </a:extLst>
          </p:cNvPr>
          <p:cNvSpPr/>
          <p:nvPr userDrawn="1"/>
        </p:nvSpPr>
        <p:spPr>
          <a:xfrm>
            <a:off x="0" y="3860800"/>
            <a:ext cx="7920039" cy="5504776"/>
          </a:xfrm>
          <a:prstGeom prst="rect">
            <a:avLst/>
          </a:prstGeom>
          <a:solidFill>
            <a:srgbClr val="F7EFF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fr-FR" sz="450" dirty="0"/>
          </a:p>
        </p:txBody>
      </p:sp>
      <p:sp>
        <p:nvSpPr>
          <p:cNvPr id="3" name="Content Placeholder 2"/>
          <p:cNvSpPr>
            <a:spLocks noGrp="1"/>
          </p:cNvSpPr>
          <p:nvPr>
            <p:ph idx="1"/>
          </p:nvPr>
        </p:nvSpPr>
        <p:spPr>
          <a:xfrm>
            <a:off x="357065" y="1136913"/>
            <a:ext cx="3449392" cy="2339499"/>
          </a:xfrm>
        </p:spPr>
        <p:txBody>
          <a:bodyPr>
            <a:noAutofit/>
          </a:bodyPr>
          <a:lstStyle>
            <a:lvl1pPr>
              <a:lnSpc>
                <a:spcPct val="100000"/>
              </a:lnSpc>
              <a:spcBef>
                <a:spcPts val="0"/>
              </a:spcBef>
              <a:defRPr sz="1200">
                <a:solidFill>
                  <a:schemeClr val="accent1"/>
                </a:solidFill>
              </a:defRPr>
            </a:lvl1pPr>
          </a:lstStyle>
          <a:p>
            <a:pPr lvl="0"/>
            <a:r>
              <a:rPr lang="fr-FR" dirty="0"/>
              <a:t>Modifier les styles du texte du masque</a:t>
            </a:r>
            <a:endParaRPr lang="en-US" dirty="0"/>
          </a:p>
        </p:txBody>
      </p:sp>
      <p:sp>
        <p:nvSpPr>
          <p:cNvPr id="14" name="Content Placeholder 2">
            <a:extLst>
              <a:ext uri="{FF2B5EF4-FFF2-40B4-BE49-F238E27FC236}">
                <a16:creationId xmlns:a16="http://schemas.microsoft.com/office/drawing/2014/main" id="{C709320F-E293-EB4D-8A59-B397D960941C}"/>
              </a:ext>
            </a:extLst>
          </p:cNvPr>
          <p:cNvSpPr>
            <a:spLocks noGrp="1"/>
          </p:cNvSpPr>
          <p:nvPr>
            <p:ph idx="10"/>
          </p:nvPr>
        </p:nvSpPr>
        <p:spPr>
          <a:xfrm>
            <a:off x="4113581" y="1136913"/>
            <a:ext cx="3449392" cy="2339499"/>
          </a:xfrm>
        </p:spPr>
        <p:txBody>
          <a:bodyPr>
            <a:noAutofit/>
          </a:bodyPr>
          <a:lstStyle>
            <a:lvl1pPr>
              <a:lnSpc>
                <a:spcPct val="100000"/>
              </a:lnSpc>
              <a:spcBef>
                <a:spcPts val="0"/>
              </a:spcBef>
              <a:defRPr sz="1200">
                <a:solidFill>
                  <a:schemeClr val="accent1"/>
                </a:solidFill>
              </a:defRPr>
            </a:lvl1pPr>
          </a:lstStyle>
          <a:p>
            <a:pPr lvl="0"/>
            <a:r>
              <a:rPr lang="fr-FR" dirty="0"/>
              <a:t>Modifier les styles du texte du masque</a:t>
            </a:r>
            <a:endParaRPr lang="en-US" dirty="0"/>
          </a:p>
        </p:txBody>
      </p:sp>
      <p:sp>
        <p:nvSpPr>
          <p:cNvPr id="16" name="Content Placeholder 2">
            <a:extLst>
              <a:ext uri="{FF2B5EF4-FFF2-40B4-BE49-F238E27FC236}">
                <a16:creationId xmlns:a16="http://schemas.microsoft.com/office/drawing/2014/main" id="{5B5B0FDA-CD1E-FA4B-AAFE-C9A7A4E8A0CB}"/>
              </a:ext>
            </a:extLst>
          </p:cNvPr>
          <p:cNvSpPr>
            <a:spLocks noGrp="1"/>
          </p:cNvSpPr>
          <p:nvPr>
            <p:ph idx="11" hasCustomPrompt="1"/>
          </p:nvPr>
        </p:nvSpPr>
        <p:spPr>
          <a:xfrm>
            <a:off x="357066" y="4415407"/>
            <a:ext cx="3449392" cy="249875"/>
          </a:xfrm>
        </p:spPr>
        <p:txBody>
          <a:bodyPr numCol="1">
            <a:noAutofit/>
          </a:bodyPr>
          <a:lstStyle>
            <a:lvl1pPr>
              <a:lnSpc>
                <a:spcPct val="85000"/>
              </a:lnSpc>
              <a:spcBef>
                <a:spcPts val="0"/>
              </a:spcBef>
              <a:defRPr sz="1200" b="1" i="0" cap="all" spc="300" baseline="0">
                <a:solidFill>
                  <a:schemeClr val="accent2"/>
                </a:solidFill>
                <a:latin typeface="Calibri" panose="020F0502020204030204" pitchFamily="34" charset="0"/>
                <a:cs typeface="Calibri" panose="020F0502020204030204" pitchFamily="34" charset="0"/>
              </a:defRPr>
            </a:lvl1pPr>
          </a:lstStyle>
          <a:p>
            <a:pPr lvl="0"/>
            <a:r>
              <a:rPr lang="fr-FR" dirty="0"/>
              <a:t>nom</a:t>
            </a:r>
            <a:endParaRPr lang="en-US" dirty="0"/>
          </a:p>
        </p:txBody>
      </p:sp>
      <p:sp>
        <p:nvSpPr>
          <p:cNvPr id="17" name="Content Placeholder 2">
            <a:extLst>
              <a:ext uri="{FF2B5EF4-FFF2-40B4-BE49-F238E27FC236}">
                <a16:creationId xmlns:a16="http://schemas.microsoft.com/office/drawing/2014/main" id="{96913E90-08E4-F142-A9F7-997651FDD203}"/>
              </a:ext>
            </a:extLst>
          </p:cNvPr>
          <p:cNvSpPr>
            <a:spLocks noGrp="1"/>
          </p:cNvSpPr>
          <p:nvPr>
            <p:ph idx="12"/>
          </p:nvPr>
        </p:nvSpPr>
        <p:spPr>
          <a:xfrm>
            <a:off x="357065" y="361608"/>
            <a:ext cx="3449392" cy="684000"/>
          </a:xfrm>
        </p:spPr>
        <p:txBody>
          <a:bodyPr vert="horz" lIns="91440" tIns="45720" rIns="91440" bIns="45720" rtlCol="0" anchor="t">
            <a:noAutofit/>
          </a:bodyPr>
          <a:lstStyle>
            <a:lvl1pPr>
              <a:spcBef>
                <a:spcPts val="0"/>
              </a:spcBef>
              <a:defRPr lang="en-US" sz="1400" b="1" i="0" cap="all" spc="300" normalizeH="0" baseline="0" dirty="0">
                <a:solidFill>
                  <a:schemeClr val="accent2"/>
                </a:solidFill>
                <a:latin typeface="Calibri" panose="020F0502020204030204" pitchFamily="34" charset="0"/>
                <a:ea typeface="+mj-ea"/>
                <a:cs typeface="Calibri" panose="020F0502020204030204" pitchFamily="34" charset="0"/>
              </a:defRPr>
            </a:lvl1pPr>
          </a:lstStyle>
          <a:p>
            <a:pPr lvl="0">
              <a:lnSpc>
                <a:spcPct val="100000"/>
              </a:lnSpc>
              <a:spcBef>
                <a:spcPct val="0"/>
              </a:spcBef>
            </a:pPr>
            <a:r>
              <a:rPr lang="fr-FR" dirty="0"/>
              <a:t>Modifier les styles du texte du masque</a:t>
            </a:r>
            <a:endParaRPr lang="en-US" dirty="0"/>
          </a:p>
        </p:txBody>
      </p:sp>
      <p:sp>
        <p:nvSpPr>
          <p:cNvPr id="18" name="Content Placeholder 2">
            <a:extLst>
              <a:ext uri="{FF2B5EF4-FFF2-40B4-BE49-F238E27FC236}">
                <a16:creationId xmlns:a16="http://schemas.microsoft.com/office/drawing/2014/main" id="{9493767E-C019-4C4A-BD8F-5FD74548C614}"/>
              </a:ext>
            </a:extLst>
          </p:cNvPr>
          <p:cNvSpPr>
            <a:spLocks noGrp="1"/>
          </p:cNvSpPr>
          <p:nvPr>
            <p:ph idx="13"/>
          </p:nvPr>
        </p:nvSpPr>
        <p:spPr>
          <a:xfrm>
            <a:off x="4113581" y="361608"/>
            <a:ext cx="3449392" cy="684000"/>
          </a:xfrm>
        </p:spPr>
        <p:txBody>
          <a:bodyPr vert="horz" lIns="91440" tIns="45720" rIns="91440" bIns="45720" rtlCol="0" anchor="t">
            <a:noAutofit/>
          </a:bodyPr>
          <a:lstStyle>
            <a:lvl1pPr>
              <a:spcBef>
                <a:spcPts val="0"/>
              </a:spcBef>
              <a:defRPr lang="en-US" sz="1400" b="1" i="0" cap="all" spc="300" normalizeH="0" baseline="0" dirty="0">
                <a:solidFill>
                  <a:schemeClr val="accent2"/>
                </a:solidFill>
                <a:latin typeface="Calibri" panose="020F0502020204030204" pitchFamily="34" charset="0"/>
                <a:ea typeface="+mj-ea"/>
                <a:cs typeface="Calibri" panose="020F0502020204030204" pitchFamily="34" charset="0"/>
              </a:defRPr>
            </a:lvl1pPr>
          </a:lstStyle>
          <a:p>
            <a:pPr lvl="0">
              <a:lnSpc>
                <a:spcPct val="100000"/>
              </a:lnSpc>
              <a:spcBef>
                <a:spcPct val="0"/>
              </a:spcBef>
            </a:pPr>
            <a:r>
              <a:rPr lang="fr-FR" dirty="0"/>
              <a:t>Modifier les styles du texte du masque</a:t>
            </a:r>
            <a:endParaRPr lang="en-US" dirty="0"/>
          </a:p>
        </p:txBody>
      </p:sp>
      <p:sp>
        <p:nvSpPr>
          <p:cNvPr id="13" name="Rectangle 12">
            <a:extLst>
              <a:ext uri="{FF2B5EF4-FFF2-40B4-BE49-F238E27FC236}">
                <a16:creationId xmlns:a16="http://schemas.microsoft.com/office/drawing/2014/main" id="{E838D716-E074-284E-8C90-577FE2872BFB}"/>
              </a:ext>
            </a:extLst>
          </p:cNvPr>
          <p:cNvSpPr/>
          <p:nvPr userDrawn="1"/>
        </p:nvSpPr>
        <p:spPr>
          <a:xfrm>
            <a:off x="0" y="6451600"/>
            <a:ext cx="7920039" cy="291397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fr-FR" sz="450" dirty="0"/>
          </a:p>
        </p:txBody>
      </p:sp>
      <p:sp>
        <p:nvSpPr>
          <p:cNvPr id="2" name="ZoneTexte 1">
            <a:extLst>
              <a:ext uri="{FF2B5EF4-FFF2-40B4-BE49-F238E27FC236}">
                <a16:creationId xmlns:a16="http://schemas.microsoft.com/office/drawing/2014/main" id="{95647485-9386-A245-B65E-779CB9658E91}"/>
              </a:ext>
            </a:extLst>
          </p:cNvPr>
          <p:cNvSpPr txBox="1"/>
          <p:nvPr userDrawn="1"/>
        </p:nvSpPr>
        <p:spPr>
          <a:xfrm>
            <a:off x="449739" y="6647475"/>
            <a:ext cx="7020560" cy="507831"/>
          </a:xfrm>
          <a:prstGeom prst="rect">
            <a:avLst/>
          </a:prstGeom>
          <a:noFill/>
        </p:spPr>
        <p:txBody>
          <a:bodyPr wrap="square" rtlCol="0">
            <a:spAutoFit/>
          </a:bodyPr>
          <a:lstStyle/>
          <a:p>
            <a:pPr algn="ctr">
              <a:lnSpc>
                <a:spcPct val="90000"/>
              </a:lnSpc>
            </a:pPr>
            <a:r>
              <a:rPr lang="fr-FR" sz="1000" kern="1200" dirty="0">
                <a:solidFill>
                  <a:schemeClr val="bg1"/>
                </a:solidFill>
                <a:effectLst/>
                <a:latin typeface="+mn-lt"/>
                <a:ea typeface="+mn-ea"/>
                <a:cs typeface="+mn-cs"/>
              </a:rPr>
              <a:t>Avec près de 70 avocats et professionnels du droit, dont une quinzaine d’associés, Hoche Avocats</a:t>
            </a:r>
          </a:p>
          <a:p>
            <a:pPr algn="ctr">
              <a:lnSpc>
                <a:spcPct val="90000"/>
              </a:lnSpc>
            </a:pPr>
            <a:r>
              <a:rPr lang="fr-FR" sz="1000" kern="1200" dirty="0">
                <a:solidFill>
                  <a:schemeClr val="bg1"/>
                </a:solidFill>
                <a:effectLst/>
                <a:latin typeface="+mn-lt"/>
                <a:ea typeface="+mn-ea"/>
                <a:cs typeface="+mn-cs"/>
              </a:rPr>
              <a:t>offre à ses clients français et internationaux un accompagnement et un conseil juridique global</a:t>
            </a:r>
          </a:p>
          <a:p>
            <a:pPr algn="ctr">
              <a:lnSpc>
                <a:spcPct val="90000"/>
              </a:lnSpc>
            </a:pPr>
            <a:r>
              <a:rPr lang="fr-FR" sz="1000" kern="1200" dirty="0">
                <a:solidFill>
                  <a:schemeClr val="bg1"/>
                </a:solidFill>
                <a:effectLst/>
                <a:latin typeface="+mn-lt"/>
                <a:ea typeface="+mn-ea"/>
                <a:cs typeface="+mn-cs"/>
              </a:rPr>
              <a:t>dans les grandes pratiques du droit des affaires.</a:t>
            </a:r>
          </a:p>
        </p:txBody>
      </p:sp>
      <p:pic>
        <p:nvPicPr>
          <p:cNvPr id="25" name="Image 24" descr="Une image contenant clipart&#10;&#10;&#10;&#10;Description générée automatiquement">
            <a:extLst>
              <a:ext uri="{FF2B5EF4-FFF2-40B4-BE49-F238E27FC236}">
                <a16:creationId xmlns:a16="http://schemas.microsoft.com/office/drawing/2014/main" id="{25DE4E75-9FFD-1A49-B657-1DD47FA9CF2C}"/>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446923" y="8058071"/>
            <a:ext cx="1026193" cy="298529"/>
          </a:xfrm>
          <a:prstGeom prst="rect">
            <a:avLst/>
          </a:prstGeom>
        </p:spPr>
      </p:pic>
      <p:cxnSp>
        <p:nvCxnSpPr>
          <p:cNvPr id="27" name="Connecteur droit 26">
            <a:extLst>
              <a:ext uri="{FF2B5EF4-FFF2-40B4-BE49-F238E27FC236}">
                <a16:creationId xmlns:a16="http://schemas.microsoft.com/office/drawing/2014/main" id="{7D95EF08-2FC4-224C-92F8-339289BD7B2B}"/>
              </a:ext>
            </a:extLst>
          </p:cNvPr>
          <p:cNvCxnSpPr/>
          <p:nvPr userDrawn="1"/>
        </p:nvCxnSpPr>
        <p:spPr>
          <a:xfrm>
            <a:off x="3015139" y="8463280"/>
            <a:ext cx="188976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ZoneTexte 27">
            <a:extLst>
              <a:ext uri="{FF2B5EF4-FFF2-40B4-BE49-F238E27FC236}">
                <a16:creationId xmlns:a16="http://schemas.microsoft.com/office/drawing/2014/main" id="{3FE2F534-F058-AC47-AB43-25E301D10C8D}"/>
              </a:ext>
            </a:extLst>
          </p:cNvPr>
          <p:cNvSpPr txBox="1"/>
          <p:nvPr userDrawn="1"/>
        </p:nvSpPr>
        <p:spPr>
          <a:xfrm>
            <a:off x="357065" y="4078521"/>
            <a:ext cx="1838719" cy="258532"/>
          </a:xfrm>
          <a:prstGeom prst="rect">
            <a:avLst/>
          </a:prstGeom>
          <a:noFill/>
        </p:spPr>
        <p:txBody>
          <a:bodyPr wrap="square" rtlCol="0">
            <a:spAutoFit/>
          </a:bodyPr>
          <a:lstStyle/>
          <a:p>
            <a:pPr algn="l">
              <a:lnSpc>
                <a:spcPct val="90000"/>
              </a:lnSpc>
            </a:pPr>
            <a:r>
              <a:rPr lang="fr-FR" sz="1200" b="1" kern="1200" cap="all" spc="300" baseline="0" dirty="0">
                <a:solidFill>
                  <a:schemeClr val="accent2"/>
                </a:solidFill>
                <a:effectLst/>
                <a:latin typeface="+mn-lt"/>
                <a:ea typeface="+mn-ea"/>
                <a:cs typeface="+mn-cs"/>
              </a:rPr>
              <a:t>contacts</a:t>
            </a:r>
          </a:p>
        </p:txBody>
      </p:sp>
      <p:grpSp>
        <p:nvGrpSpPr>
          <p:cNvPr id="31" name="Groupe 30">
            <a:extLst>
              <a:ext uri="{FF2B5EF4-FFF2-40B4-BE49-F238E27FC236}">
                <a16:creationId xmlns:a16="http://schemas.microsoft.com/office/drawing/2014/main" id="{02FE2014-ED66-B240-8953-CE79B811C1F9}"/>
              </a:ext>
            </a:extLst>
          </p:cNvPr>
          <p:cNvGrpSpPr/>
          <p:nvPr userDrawn="1"/>
        </p:nvGrpSpPr>
        <p:grpSpPr>
          <a:xfrm>
            <a:off x="2677870" y="8579845"/>
            <a:ext cx="2564298" cy="407163"/>
            <a:chOff x="2844799" y="8579845"/>
            <a:chExt cx="2564298" cy="407163"/>
          </a:xfrm>
        </p:grpSpPr>
        <p:sp>
          <p:nvSpPr>
            <p:cNvPr id="29" name="ZoneTexte 28">
              <a:extLst>
                <a:ext uri="{FF2B5EF4-FFF2-40B4-BE49-F238E27FC236}">
                  <a16:creationId xmlns:a16="http://schemas.microsoft.com/office/drawing/2014/main" id="{F5D800A8-1FC5-C748-BB9E-0AE9812D59DC}"/>
                </a:ext>
              </a:extLst>
            </p:cNvPr>
            <p:cNvSpPr txBox="1"/>
            <p:nvPr userDrawn="1"/>
          </p:nvSpPr>
          <p:spPr>
            <a:xfrm>
              <a:off x="2844799" y="8579845"/>
              <a:ext cx="1317709" cy="407163"/>
            </a:xfrm>
            <a:prstGeom prst="rect">
              <a:avLst/>
            </a:prstGeom>
            <a:noFill/>
          </p:spPr>
          <p:txBody>
            <a:bodyPr wrap="square" rtlCol="0">
              <a:spAutoFit/>
            </a:bodyPr>
            <a:lstStyle/>
            <a:p>
              <a:pPr algn="r">
                <a:lnSpc>
                  <a:spcPct val="85000"/>
                </a:lnSpc>
              </a:pPr>
              <a:r>
                <a:rPr lang="fr-FR" sz="800" cap="all" baseline="0" dirty="0">
                  <a:solidFill>
                    <a:schemeClr val="bg1"/>
                  </a:solidFill>
                </a:rPr>
                <a:t>106, rue la </a:t>
              </a:r>
              <a:r>
                <a:rPr lang="fr-FR" sz="800" cap="all" baseline="0" dirty="0" err="1">
                  <a:solidFill>
                    <a:schemeClr val="bg1"/>
                  </a:solidFill>
                </a:rPr>
                <a:t>boétie</a:t>
              </a:r>
              <a:endParaRPr lang="fr-FR" sz="800" cap="all" baseline="0" dirty="0">
                <a:solidFill>
                  <a:schemeClr val="bg1"/>
                </a:solidFill>
              </a:endParaRPr>
            </a:p>
            <a:p>
              <a:pPr algn="r">
                <a:lnSpc>
                  <a:spcPct val="85000"/>
                </a:lnSpc>
              </a:pPr>
              <a:r>
                <a:rPr lang="fr-FR" sz="800" cap="all" baseline="0" dirty="0">
                  <a:solidFill>
                    <a:schemeClr val="bg1"/>
                  </a:solidFill>
                </a:rPr>
                <a:t>75008 paris</a:t>
              </a:r>
            </a:p>
            <a:p>
              <a:pPr algn="r">
                <a:lnSpc>
                  <a:spcPct val="85000"/>
                </a:lnSpc>
              </a:pPr>
              <a:r>
                <a:rPr lang="fr-FR" sz="800" cap="all" baseline="0" dirty="0" err="1">
                  <a:solidFill>
                    <a:schemeClr val="bg1"/>
                  </a:solidFill>
                </a:rPr>
                <a:t>france</a:t>
              </a:r>
              <a:endParaRPr lang="fr-FR" sz="800" cap="all" baseline="0" dirty="0">
                <a:solidFill>
                  <a:schemeClr val="bg1"/>
                </a:solidFill>
              </a:endParaRPr>
            </a:p>
          </p:txBody>
        </p:sp>
        <p:sp>
          <p:nvSpPr>
            <p:cNvPr id="30" name="ZoneTexte 29">
              <a:extLst>
                <a:ext uri="{FF2B5EF4-FFF2-40B4-BE49-F238E27FC236}">
                  <a16:creationId xmlns:a16="http://schemas.microsoft.com/office/drawing/2014/main" id="{D70C0401-3E13-5E4B-BAB4-FE0B55D0D9B5}"/>
                </a:ext>
              </a:extLst>
            </p:cNvPr>
            <p:cNvSpPr txBox="1"/>
            <p:nvPr userDrawn="1"/>
          </p:nvSpPr>
          <p:spPr>
            <a:xfrm>
              <a:off x="4091388" y="8579845"/>
              <a:ext cx="1317709" cy="407163"/>
            </a:xfrm>
            <a:prstGeom prst="rect">
              <a:avLst/>
            </a:prstGeom>
            <a:noFill/>
          </p:spPr>
          <p:txBody>
            <a:bodyPr wrap="square" rtlCol="0">
              <a:spAutoFit/>
            </a:bodyPr>
            <a:lstStyle/>
            <a:p>
              <a:pPr algn="l">
                <a:lnSpc>
                  <a:spcPct val="85000"/>
                </a:lnSpc>
              </a:pPr>
              <a:r>
                <a:rPr lang="fr-FR" sz="800" b="1" cap="none" baseline="0" dirty="0">
                  <a:solidFill>
                    <a:schemeClr val="bg1"/>
                  </a:solidFill>
                </a:rPr>
                <a:t>Tél. : +33(6)1 53 93 22 00</a:t>
              </a:r>
            </a:p>
            <a:p>
              <a:pPr algn="l">
                <a:lnSpc>
                  <a:spcPct val="85000"/>
                </a:lnSpc>
              </a:pPr>
              <a:r>
                <a:rPr lang="fr-FR" sz="800" b="1" cap="none" baseline="0" dirty="0">
                  <a:solidFill>
                    <a:schemeClr val="bg1"/>
                  </a:solidFill>
                </a:rPr>
                <a:t>Fax. : +33(6)1 53 93 21 00</a:t>
              </a:r>
            </a:p>
            <a:p>
              <a:pPr algn="l">
                <a:lnSpc>
                  <a:spcPct val="85000"/>
                </a:lnSpc>
              </a:pPr>
              <a:r>
                <a:rPr lang="fr-FR" sz="800" b="1" cap="none" baseline="0" dirty="0">
                  <a:solidFill>
                    <a:schemeClr val="bg1"/>
                  </a:solidFill>
                </a:rPr>
                <a:t>hoche-</a:t>
              </a:r>
              <a:r>
                <a:rPr lang="fr-FR" sz="800" b="1" cap="none" baseline="0" dirty="0" err="1">
                  <a:solidFill>
                    <a:schemeClr val="bg1"/>
                  </a:solidFill>
                </a:rPr>
                <a:t>avocats.com</a:t>
              </a:r>
              <a:endParaRPr lang="fr-FR" sz="800" b="1" cap="none" baseline="0" dirty="0">
                <a:solidFill>
                  <a:schemeClr val="bg1"/>
                </a:solidFill>
              </a:endParaRPr>
            </a:p>
          </p:txBody>
        </p:sp>
      </p:grpSp>
      <p:sp>
        <p:nvSpPr>
          <p:cNvPr id="32" name="Content Placeholder 2">
            <a:extLst>
              <a:ext uri="{FF2B5EF4-FFF2-40B4-BE49-F238E27FC236}">
                <a16:creationId xmlns:a16="http://schemas.microsoft.com/office/drawing/2014/main" id="{942B1761-FC9F-524B-A97C-18E0176C949D}"/>
              </a:ext>
            </a:extLst>
          </p:cNvPr>
          <p:cNvSpPr>
            <a:spLocks noGrp="1"/>
          </p:cNvSpPr>
          <p:nvPr>
            <p:ph idx="14"/>
          </p:nvPr>
        </p:nvSpPr>
        <p:spPr>
          <a:xfrm>
            <a:off x="357065" y="4657720"/>
            <a:ext cx="3449392" cy="505512"/>
          </a:xfrm>
        </p:spPr>
        <p:txBody>
          <a:bodyPr numCol="2">
            <a:noAutofit/>
          </a:bodyPr>
          <a:lstStyle>
            <a:lvl1pPr>
              <a:lnSpc>
                <a:spcPct val="85000"/>
              </a:lnSpc>
              <a:spcBef>
                <a:spcPts val="0"/>
              </a:spcBef>
              <a:defRPr sz="1000" b="0">
                <a:solidFill>
                  <a:schemeClr val="accent2"/>
                </a:solidFill>
              </a:defRPr>
            </a:lvl1pPr>
          </a:lstStyle>
          <a:p>
            <a:pPr lvl="0"/>
            <a:r>
              <a:rPr lang="fr-FR" dirty="0"/>
              <a:t>Modifier</a:t>
            </a:r>
          </a:p>
          <a:p>
            <a:pPr lvl="0"/>
            <a:r>
              <a:rPr lang="fr-FR" dirty="0"/>
              <a:t>les styles du texte</a:t>
            </a:r>
          </a:p>
          <a:p>
            <a:pPr lvl="0"/>
            <a:r>
              <a:rPr lang="fr-FR" dirty="0"/>
              <a:t>du masque</a:t>
            </a:r>
          </a:p>
          <a:p>
            <a:pPr lvl="0"/>
            <a:endParaRPr lang="en-US" dirty="0"/>
          </a:p>
        </p:txBody>
      </p:sp>
      <p:sp>
        <p:nvSpPr>
          <p:cNvPr id="33" name="Content Placeholder 2">
            <a:extLst>
              <a:ext uri="{FF2B5EF4-FFF2-40B4-BE49-F238E27FC236}">
                <a16:creationId xmlns:a16="http://schemas.microsoft.com/office/drawing/2014/main" id="{B25D6085-BDC6-F149-AD50-64E544C294AA}"/>
              </a:ext>
            </a:extLst>
          </p:cNvPr>
          <p:cNvSpPr>
            <a:spLocks noGrp="1"/>
          </p:cNvSpPr>
          <p:nvPr>
            <p:ph idx="15" hasCustomPrompt="1"/>
          </p:nvPr>
        </p:nvSpPr>
        <p:spPr>
          <a:xfrm>
            <a:off x="4113580" y="4415407"/>
            <a:ext cx="3449392" cy="249875"/>
          </a:xfrm>
        </p:spPr>
        <p:txBody>
          <a:bodyPr numCol="1">
            <a:noAutofit/>
          </a:bodyPr>
          <a:lstStyle>
            <a:lvl1pPr>
              <a:lnSpc>
                <a:spcPct val="85000"/>
              </a:lnSpc>
              <a:spcBef>
                <a:spcPts val="0"/>
              </a:spcBef>
              <a:defRPr sz="1200" b="1" i="0" cap="all" spc="300" baseline="0">
                <a:solidFill>
                  <a:schemeClr val="accent2"/>
                </a:solidFill>
                <a:latin typeface="Calibri" panose="020F0502020204030204" pitchFamily="34" charset="0"/>
                <a:cs typeface="Calibri" panose="020F0502020204030204" pitchFamily="34" charset="0"/>
              </a:defRPr>
            </a:lvl1pPr>
          </a:lstStyle>
          <a:p>
            <a:pPr lvl="0"/>
            <a:r>
              <a:rPr lang="fr-FR" dirty="0"/>
              <a:t>nom</a:t>
            </a:r>
            <a:endParaRPr lang="en-US" dirty="0"/>
          </a:p>
        </p:txBody>
      </p:sp>
      <p:sp>
        <p:nvSpPr>
          <p:cNvPr id="34" name="Content Placeholder 2">
            <a:extLst>
              <a:ext uri="{FF2B5EF4-FFF2-40B4-BE49-F238E27FC236}">
                <a16:creationId xmlns:a16="http://schemas.microsoft.com/office/drawing/2014/main" id="{728E2DBE-98B6-6A40-A0FA-9738208B1384}"/>
              </a:ext>
            </a:extLst>
          </p:cNvPr>
          <p:cNvSpPr>
            <a:spLocks noGrp="1"/>
          </p:cNvSpPr>
          <p:nvPr>
            <p:ph idx="16"/>
          </p:nvPr>
        </p:nvSpPr>
        <p:spPr>
          <a:xfrm>
            <a:off x="4113579" y="4657720"/>
            <a:ext cx="3449392" cy="505512"/>
          </a:xfrm>
        </p:spPr>
        <p:txBody>
          <a:bodyPr numCol="2">
            <a:noAutofit/>
          </a:bodyPr>
          <a:lstStyle>
            <a:lvl1pPr>
              <a:lnSpc>
                <a:spcPct val="85000"/>
              </a:lnSpc>
              <a:spcBef>
                <a:spcPts val="0"/>
              </a:spcBef>
              <a:defRPr sz="1000" b="0">
                <a:solidFill>
                  <a:schemeClr val="accent2"/>
                </a:solidFill>
              </a:defRPr>
            </a:lvl1pPr>
          </a:lstStyle>
          <a:p>
            <a:pPr lvl="0"/>
            <a:r>
              <a:rPr lang="fr-FR" dirty="0"/>
              <a:t>Modifier les styles du texte du masque</a:t>
            </a:r>
          </a:p>
          <a:p>
            <a:pPr lvl="0"/>
            <a:endParaRPr lang="en-US" dirty="0"/>
          </a:p>
        </p:txBody>
      </p:sp>
      <p:sp>
        <p:nvSpPr>
          <p:cNvPr id="35" name="Content Placeholder 2">
            <a:extLst>
              <a:ext uri="{FF2B5EF4-FFF2-40B4-BE49-F238E27FC236}">
                <a16:creationId xmlns:a16="http://schemas.microsoft.com/office/drawing/2014/main" id="{1C33917D-7898-854A-B1F4-42E2257E900A}"/>
              </a:ext>
            </a:extLst>
          </p:cNvPr>
          <p:cNvSpPr>
            <a:spLocks noGrp="1"/>
          </p:cNvSpPr>
          <p:nvPr>
            <p:ph idx="17" hasCustomPrompt="1"/>
          </p:nvPr>
        </p:nvSpPr>
        <p:spPr>
          <a:xfrm>
            <a:off x="357066" y="5385060"/>
            <a:ext cx="3449392" cy="249875"/>
          </a:xfrm>
        </p:spPr>
        <p:txBody>
          <a:bodyPr numCol="1">
            <a:noAutofit/>
          </a:bodyPr>
          <a:lstStyle>
            <a:lvl1pPr>
              <a:lnSpc>
                <a:spcPct val="85000"/>
              </a:lnSpc>
              <a:spcBef>
                <a:spcPts val="0"/>
              </a:spcBef>
              <a:defRPr sz="1200" b="1" i="0" cap="all" spc="300" baseline="0">
                <a:solidFill>
                  <a:schemeClr val="accent2"/>
                </a:solidFill>
                <a:latin typeface="Calibri" panose="020F0502020204030204" pitchFamily="34" charset="0"/>
                <a:cs typeface="Calibri" panose="020F0502020204030204" pitchFamily="34" charset="0"/>
              </a:defRPr>
            </a:lvl1pPr>
          </a:lstStyle>
          <a:p>
            <a:pPr lvl="0"/>
            <a:r>
              <a:rPr lang="fr-FR" dirty="0"/>
              <a:t>nom</a:t>
            </a:r>
            <a:endParaRPr lang="en-US" dirty="0"/>
          </a:p>
        </p:txBody>
      </p:sp>
      <p:sp>
        <p:nvSpPr>
          <p:cNvPr id="36" name="Content Placeholder 2">
            <a:extLst>
              <a:ext uri="{FF2B5EF4-FFF2-40B4-BE49-F238E27FC236}">
                <a16:creationId xmlns:a16="http://schemas.microsoft.com/office/drawing/2014/main" id="{0829D22E-689B-554D-B316-F4A6115C80E2}"/>
              </a:ext>
            </a:extLst>
          </p:cNvPr>
          <p:cNvSpPr>
            <a:spLocks noGrp="1"/>
          </p:cNvSpPr>
          <p:nvPr>
            <p:ph idx="18"/>
          </p:nvPr>
        </p:nvSpPr>
        <p:spPr>
          <a:xfrm>
            <a:off x="357065" y="5627373"/>
            <a:ext cx="3449392" cy="504000"/>
          </a:xfrm>
        </p:spPr>
        <p:txBody>
          <a:bodyPr numCol="2">
            <a:noAutofit/>
          </a:bodyPr>
          <a:lstStyle>
            <a:lvl1pPr>
              <a:lnSpc>
                <a:spcPct val="85000"/>
              </a:lnSpc>
              <a:spcBef>
                <a:spcPts val="0"/>
              </a:spcBef>
              <a:defRPr sz="1000" b="0">
                <a:solidFill>
                  <a:schemeClr val="accent2"/>
                </a:solidFill>
              </a:defRPr>
            </a:lvl1pPr>
          </a:lstStyle>
          <a:p>
            <a:pPr lvl="0"/>
            <a:r>
              <a:rPr lang="fr-FR" dirty="0"/>
              <a:t>Modifier les styles du texte du masque</a:t>
            </a:r>
          </a:p>
          <a:p>
            <a:pPr lvl="0"/>
            <a:endParaRPr lang="en-US" dirty="0"/>
          </a:p>
        </p:txBody>
      </p:sp>
      <p:sp>
        <p:nvSpPr>
          <p:cNvPr id="37" name="Content Placeholder 2">
            <a:extLst>
              <a:ext uri="{FF2B5EF4-FFF2-40B4-BE49-F238E27FC236}">
                <a16:creationId xmlns:a16="http://schemas.microsoft.com/office/drawing/2014/main" id="{D505998B-2AB1-2C4B-BE92-F34061234EDA}"/>
              </a:ext>
            </a:extLst>
          </p:cNvPr>
          <p:cNvSpPr>
            <a:spLocks noGrp="1"/>
          </p:cNvSpPr>
          <p:nvPr>
            <p:ph idx="19" hasCustomPrompt="1"/>
          </p:nvPr>
        </p:nvSpPr>
        <p:spPr>
          <a:xfrm>
            <a:off x="4113579" y="5385060"/>
            <a:ext cx="3449392" cy="249875"/>
          </a:xfrm>
        </p:spPr>
        <p:txBody>
          <a:bodyPr numCol="1">
            <a:noAutofit/>
          </a:bodyPr>
          <a:lstStyle>
            <a:lvl1pPr>
              <a:lnSpc>
                <a:spcPct val="85000"/>
              </a:lnSpc>
              <a:spcBef>
                <a:spcPts val="0"/>
              </a:spcBef>
              <a:defRPr sz="1200" b="1" i="0" cap="all" spc="300" baseline="0">
                <a:solidFill>
                  <a:schemeClr val="accent2"/>
                </a:solidFill>
                <a:latin typeface="Calibri" panose="020F0502020204030204" pitchFamily="34" charset="0"/>
                <a:cs typeface="Calibri" panose="020F0502020204030204" pitchFamily="34" charset="0"/>
              </a:defRPr>
            </a:lvl1pPr>
          </a:lstStyle>
          <a:p>
            <a:pPr lvl="0"/>
            <a:r>
              <a:rPr lang="fr-FR" dirty="0"/>
              <a:t>nom</a:t>
            </a:r>
            <a:endParaRPr lang="en-US" dirty="0"/>
          </a:p>
        </p:txBody>
      </p:sp>
      <p:sp>
        <p:nvSpPr>
          <p:cNvPr id="38" name="Content Placeholder 2">
            <a:extLst>
              <a:ext uri="{FF2B5EF4-FFF2-40B4-BE49-F238E27FC236}">
                <a16:creationId xmlns:a16="http://schemas.microsoft.com/office/drawing/2014/main" id="{E61BBB80-ED77-9441-A857-37B5CA1C1512}"/>
              </a:ext>
            </a:extLst>
          </p:cNvPr>
          <p:cNvSpPr>
            <a:spLocks noGrp="1"/>
          </p:cNvSpPr>
          <p:nvPr>
            <p:ph idx="20"/>
          </p:nvPr>
        </p:nvSpPr>
        <p:spPr>
          <a:xfrm>
            <a:off x="4113578" y="5627373"/>
            <a:ext cx="3449392" cy="504000"/>
          </a:xfrm>
        </p:spPr>
        <p:txBody>
          <a:bodyPr numCol="2">
            <a:noAutofit/>
          </a:bodyPr>
          <a:lstStyle>
            <a:lvl1pPr>
              <a:lnSpc>
                <a:spcPct val="85000"/>
              </a:lnSpc>
              <a:spcBef>
                <a:spcPts val="0"/>
              </a:spcBef>
              <a:defRPr sz="1000" b="0">
                <a:solidFill>
                  <a:schemeClr val="accent2"/>
                </a:solidFill>
              </a:defRPr>
            </a:lvl1pPr>
          </a:lstStyle>
          <a:p>
            <a:pPr lvl="0"/>
            <a:r>
              <a:rPr lang="fr-FR" dirty="0"/>
              <a:t>Modifier les styles du texte du masque</a:t>
            </a:r>
          </a:p>
          <a:p>
            <a:pPr lvl="0"/>
            <a:endParaRPr lang="en-US" dirty="0"/>
          </a:p>
        </p:txBody>
      </p:sp>
      <p:pic>
        <p:nvPicPr>
          <p:cNvPr id="39" name="Graphique 5">
            <a:extLst>
              <a:ext uri="{FF2B5EF4-FFF2-40B4-BE49-F238E27FC236}">
                <a16:creationId xmlns:a16="http://schemas.microsoft.com/office/drawing/2014/main" id="{3BC4370D-7B88-C446-8D6F-9B154B7982BE}"/>
              </a:ext>
            </a:extLst>
          </p:cNvPr>
          <p:cNvPicPr>
            <a:picLocks noChangeAspect="1"/>
          </p:cNvPicPr>
          <p:nvPr userDrawn="1"/>
        </p:nvPicPr>
        <p:blipFill>
          <a:blip r:embed="rId3"/>
          <a:stretch>
            <a:fillRect/>
          </a:stretch>
        </p:blipFill>
        <p:spPr>
          <a:xfrm>
            <a:off x="2499945" y="7165806"/>
            <a:ext cx="789221" cy="792000"/>
          </a:xfrm>
          <a:prstGeom prst="rect">
            <a:avLst/>
          </a:prstGeom>
        </p:spPr>
      </p:pic>
      <p:pic>
        <p:nvPicPr>
          <p:cNvPr id="40" name="Graphique 7">
            <a:extLst>
              <a:ext uri="{FF2B5EF4-FFF2-40B4-BE49-F238E27FC236}">
                <a16:creationId xmlns:a16="http://schemas.microsoft.com/office/drawing/2014/main" id="{9710C2C1-B7F0-9346-B104-B4A03FD1E669}"/>
              </a:ext>
            </a:extLst>
          </p:cNvPr>
          <p:cNvPicPr>
            <a:picLocks noChangeAspect="1"/>
          </p:cNvPicPr>
          <p:nvPr userDrawn="1"/>
        </p:nvPicPr>
        <p:blipFill>
          <a:blip r:embed="rId4"/>
          <a:stretch>
            <a:fillRect/>
          </a:stretch>
        </p:blipFill>
        <p:spPr>
          <a:xfrm>
            <a:off x="5649111" y="7170072"/>
            <a:ext cx="789225" cy="792000"/>
          </a:xfrm>
          <a:prstGeom prst="rect">
            <a:avLst/>
          </a:prstGeom>
        </p:spPr>
      </p:pic>
      <p:pic>
        <p:nvPicPr>
          <p:cNvPr id="41" name="Graphique 9">
            <a:extLst>
              <a:ext uri="{FF2B5EF4-FFF2-40B4-BE49-F238E27FC236}">
                <a16:creationId xmlns:a16="http://schemas.microsoft.com/office/drawing/2014/main" id="{9A85F2A6-0772-9246-AC0B-381B6FCED277}"/>
              </a:ext>
            </a:extLst>
          </p:cNvPr>
          <p:cNvPicPr>
            <a:picLocks noChangeAspect="1"/>
          </p:cNvPicPr>
          <p:nvPr userDrawn="1"/>
        </p:nvPicPr>
        <p:blipFill>
          <a:blip r:embed="rId5"/>
          <a:stretch>
            <a:fillRect/>
          </a:stretch>
        </p:blipFill>
        <p:spPr>
          <a:xfrm>
            <a:off x="3544777" y="7167232"/>
            <a:ext cx="792000" cy="792000"/>
          </a:xfrm>
          <a:prstGeom prst="rect">
            <a:avLst/>
          </a:prstGeom>
        </p:spPr>
      </p:pic>
      <p:pic>
        <p:nvPicPr>
          <p:cNvPr id="42" name="Graphique 19">
            <a:extLst>
              <a:ext uri="{FF2B5EF4-FFF2-40B4-BE49-F238E27FC236}">
                <a16:creationId xmlns:a16="http://schemas.microsoft.com/office/drawing/2014/main" id="{8978B293-A766-F142-A9A3-68FAC6F9FF4B}"/>
              </a:ext>
            </a:extLst>
          </p:cNvPr>
          <p:cNvPicPr>
            <a:picLocks noChangeAspect="1"/>
          </p:cNvPicPr>
          <p:nvPr userDrawn="1"/>
        </p:nvPicPr>
        <p:blipFill>
          <a:blip r:embed="rId6"/>
          <a:stretch>
            <a:fillRect/>
          </a:stretch>
        </p:blipFill>
        <p:spPr>
          <a:xfrm>
            <a:off x="1449253" y="7172727"/>
            <a:ext cx="792000" cy="792000"/>
          </a:xfrm>
          <a:prstGeom prst="rect">
            <a:avLst/>
          </a:prstGeom>
        </p:spPr>
      </p:pic>
      <p:pic>
        <p:nvPicPr>
          <p:cNvPr id="43" name="Graphique 21">
            <a:extLst>
              <a:ext uri="{FF2B5EF4-FFF2-40B4-BE49-F238E27FC236}">
                <a16:creationId xmlns:a16="http://schemas.microsoft.com/office/drawing/2014/main" id="{C241F5FC-D491-0D4C-8E99-F9785A44DBD4}"/>
              </a:ext>
            </a:extLst>
          </p:cNvPr>
          <p:cNvPicPr>
            <a:picLocks noChangeAspect="1"/>
          </p:cNvPicPr>
          <p:nvPr userDrawn="1"/>
        </p:nvPicPr>
        <p:blipFill>
          <a:blip r:embed="rId7"/>
          <a:stretch>
            <a:fillRect/>
          </a:stretch>
        </p:blipFill>
        <p:spPr>
          <a:xfrm>
            <a:off x="4587429" y="7168707"/>
            <a:ext cx="792000" cy="792000"/>
          </a:xfrm>
          <a:prstGeom prst="rect">
            <a:avLst/>
          </a:prstGeom>
        </p:spPr>
      </p:pic>
    </p:spTree>
    <p:extLst>
      <p:ext uri="{BB962C8B-B14F-4D97-AF65-F5344CB8AC3E}">
        <p14:creationId xmlns:p14="http://schemas.microsoft.com/office/powerpoint/2010/main" val="152849395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4503" y="498330"/>
            <a:ext cx="6831033" cy="1809148"/>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544503" y="2491640"/>
            <a:ext cx="6831033" cy="5938771"/>
          </a:xfrm>
          <a:prstGeom prst="rect">
            <a:avLst/>
          </a:prstGeom>
        </p:spPr>
        <p:txBody>
          <a:bodyPr vert="horz" lIns="91440" tIns="45720" rIns="91440" bIns="45720" rtlCol="0">
            <a:normAutofit/>
          </a:bodyPr>
          <a:lstStyle/>
          <a:p>
            <a:pPr lvl="0"/>
            <a:r>
              <a:rPr lang="fr-FR" dirty="0"/>
              <a:t>Modifier les styles du texte du masque
Deuxième niveau
Troisième niveau
Quatrième niveau
Cinquième niveau</a:t>
            </a:r>
            <a:endParaRPr lang="en-US" dirty="0"/>
          </a:p>
        </p:txBody>
      </p:sp>
      <p:sp>
        <p:nvSpPr>
          <p:cNvPr id="4" name="Date Placeholder 3"/>
          <p:cNvSpPr>
            <a:spLocks noGrp="1"/>
          </p:cNvSpPr>
          <p:nvPr>
            <p:ph type="dt" sz="half" idx="2"/>
          </p:nvPr>
        </p:nvSpPr>
        <p:spPr>
          <a:xfrm>
            <a:off x="544502" y="8675243"/>
            <a:ext cx="1782009" cy="498328"/>
          </a:xfrm>
          <a:prstGeom prst="rect">
            <a:avLst/>
          </a:prstGeom>
        </p:spPr>
        <p:txBody>
          <a:bodyPr vert="horz" lIns="91440" tIns="45720" rIns="91440" bIns="45720" rtlCol="0" anchor="ctr"/>
          <a:lstStyle>
            <a:lvl1pPr algn="l">
              <a:defRPr sz="1039">
                <a:solidFill>
                  <a:schemeClr val="tx1">
                    <a:tint val="75000"/>
                  </a:schemeClr>
                </a:solidFill>
              </a:defRPr>
            </a:lvl1pPr>
          </a:lstStyle>
          <a:p>
            <a:fld id="{76165C07-6FF4-8543-92EE-CA3A65433B44}" type="datetime3">
              <a:rPr lang="fr-FR" smtClean="0"/>
              <a:t>09.04.20</a:t>
            </a:fld>
            <a:endParaRPr lang="fr-FR"/>
          </a:p>
        </p:txBody>
      </p:sp>
      <p:sp>
        <p:nvSpPr>
          <p:cNvPr id="5" name="Footer Placeholder 4"/>
          <p:cNvSpPr>
            <a:spLocks noGrp="1"/>
          </p:cNvSpPr>
          <p:nvPr>
            <p:ph type="ftr" sz="quarter" idx="3"/>
          </p:nvPr>
        </p:nvSpPr>
        <p:spPr>
          <a:xfrm>
            <a:off x="2623513" y="8675243"/>
            <a:ext cx="2673013" cy="498328"/>
          </a:xfrm>
          <a:prstGeom prst="rect">
            <a:avLst/>
          </a:prstGeom>
        </p:spPr>
        <p:txBody>
          <a:bodyPr vert="horz" lIns="91440" tIns="45720" rIns="91440" bIns="45720" rtlCol="0" anchor="ctr"/>
          <a:lstStyle>
            <a:lvl1pPr algn="ctr">
              <a:defRPr sz="1039">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593527" y="8675243"/>
            <a:ext cx="1782009" cy="498328"/>
          </a:xfrm>
          <a:prstGeom prst="rect">
            <a:avLst/>
          </a:prstGeom>
        </p:spPr>
        <p:txBody>
          <a:bodyPr vert="horz" lIns="91440" tIns="45720" rIns="91440" bIns="45720" rtlCol="0" anchor="ctr"/>
          <a:lstStyle>
            <a:lvl1pPr algn="r">
              <a:defRPr sz="1039">
                <a:solidFill>
                  <a:schemeClr val="tx1">
                    <a:tint val="75000"/>
                  </a:schemeClr>
                </a:solidFill>
              </a:defRPr>
            </a:lvl1pPr>
          </a:lstStyle>
          <a:p>
            <a:fld id="{1649BD57-E23F-3E4D-8D4F-1DBAD10005BB}" type="slidenum">
              <a:rPr lang="fr-FR" smtClean="0"/>
              <a:t>‹N°›</a:t>
            </a:fld>
            <a:endParaRPr lang="fr-FR"/>
          </a:p>
        </p:txBody>
      </p:sp>
    </p:spTree>
    <p:extLst>
      <p:ext uri="{BB962C8B-B14F-4D97-AF65-F5344CB8AC3E}">
        <p14:creationId xmlns:p14="http://schemas.microsoft.com/office/powerpoint/2010/main" val="3840683266"/>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6" r:id="rId3"/>
    <p:sldLayoutId id="2147483674" r:id="rId4"/>
    <p:sldLayoutId id="2147483675" r:id="rId5"/>
  </p:sldLayoutIdLst>
  <p:hf sldNum="0" hdr="0" ftr="0"/>
  <p:txStyles>
    <p:titleStyle>
      <a:lvl1pPr algn="l" defTabSz="791962" rtl="0" eaLnBrk="1" latinLnBrk="0" hangingPunct="1">
        <a:lnSpc>
          <a:spcPct val="90000"/>
        </a:lnSpc>
        <a:spcBef>
          <a:spcPct val="0"/>
        </a:spcBef>
        <a:buNone/>
        <a:defRPr sz="3811" kern="1200">
          <a:solidFill>
            <a:schemeClr val="tx1"/>
          </a:solidFill>
          <a:latin typeface="+mj-lt"/>
          <a:ea typeface="+mj-ea"/>
          <a:cs typeface="+mj-cs"/>
        </a:defRPr>
      </a:lvl1pPr>
    </p:titleStyle>
    <p:bodyStyle>
      <a:lvl1pPr marL="0" indent="0" algn="l" defTabSz="791962" rtl="0" eaLnBrk="1" latinLnBrk="0" hangingPunct="1">
        <a:lnSpc>
          <a:spcPct val="90000"/>
        </a:lnSpc>
        <a:spcBef>
          <a:spcPts val="866"/>
        </a:spcBef>
        <a:buFont typeface="Arial" panose="020B0604020202020204" pitchFamily="34" charset="0"/>
        <a:buNone/>
        <a:defRPr sz="2425" kern="1200">
          <a:solidFill>
            <a:schemeClr val="tx1"/>
          </a:solidFill>
          <a:latin typeface="+mn-lt"/>
          <a:ea typeface="+mn-ea"/>
          <a:cs typeface="+mn-cs"/>
        </a:defRPr>
      </a:lvl1pPr>
      <a:lvl2pPr marL="593971" indent="-197990" algn="l" defTabSz="791962" rtl="0" eaLnBrk="1" latinLnBrk="0" hangingPunct="1">
        <a:lnSpc>
          <a:spcPct val="90000"/>
        </a:lnSpc>
        <a:spcBef>
          <a:spcPts val="433"/>
        </a:spcBef>
        <a:buFont typeface="Arial" panose="020B0604020202020204" pitchFamily="34" charset="0"/>
        <a:buChar char="•"/>
        <a:defRPr sz="2079" kern="1200">
          <a:solidFill>
            <a:schemeClr val="tx1"/>
          </a:solidFill>
          <a:latin typeface="+mn-lt"/>
          <a:ea typeface="+mn-ea"/>
          <a:cs typeface="+mn-cs"/>
        </a:defRPr>
      </a:lvl2pPr>
      <a:lvl3pPr marL="989952" indent="-197990" algn="l" defTabSz="791962" rtl="0" eaLnBrk="1" latinLnBrk="0" hangingPunct="1">
        <a:lnSpc>
          <a:spcPct val="90000"/>
        </a:lnSpc>
        <a:spcBef>
          <a:spcPts val="433"/>
        </a:spcBef>
        <a:buFont typeface="Arial" panose="020B0604020202020204" pitchFamily="34" charset="0"/>
        <a:buChar char="•"/>
        <a:defRPr sz="1732" kern="1200">
          <a:solidFill>
            <a:schemeClr val="tx1"/>
          </a:solidFill>
          <a:latin typeface="+mn-lt"/>
          <a:ea typeface="+mn-ea"/>
          <a:cs typeface="+mn-cs"/>
        </a:defRPr>
      </a:lvl3pPr>
      <a:lvl4pPr marL="1385933" indent="-197990" algn="l" defTabSz="791962" rtl="0" eaLnBrk="1" latinLnBrk="0" hangingPunct="1">
        <a:lnSpc>
          <a:spcPct val="90000"/>
        </a:lnSpc>
        <a:spcBef>
          <a:spcPts val="433"/>
        </a:spcBef>
        <a:buFont typeface="Arial" panose="020B0604020202020204" pitchFamily="34" charset="0"/>
        <a:buChar char="•"/>
        <a:defRPr sz="1559" kern="1200">
          <a:solidFill>
            <a:schemeClr val="tx1"/>
          </a:solidFill>
          <a:latin typeface="+mn-lt"/>
          <a:ea typeface="+mn-ea"/>
          <a:cs typeface="+mn-cs"/>
        </a:defRPr>
      </a:lvl4pPr>
      <a:lvl5pPr marL="1781914" indent="-197990" algn="l" defTabSz="791962" rtl="0" eaLnBrk="1" latinLnBrk="0" hangingPunct="1">
        <a:lnSpc>
          <a:spcPct val="90000"/>
        </a:lnSpc>
        <a:spcBef>
          <a:spcPts val="433"/>
        </a:spcBef>
        <a:buFont typeface="Arial" panose="020B0604020202020204" pitchFamily="34" charset="0"/>
        <a:buChar char="•"/>
        <a:defRPr sz="1559" kern="1200">
          <a:solidFill>
            <a:schemeClr val="tx1"/>
          </a:solidFill>
          <a:latin typeface="+mn-lt"/>
          <a:ea typeface="+mn-ea"/>
          <a:cs typeface="+mn-cs"/>
        </a:defRPr>
      </a:lvl5pPr>
      <a:lvl6pPr marL="2177895" indent="-197990" algn="l" defTabSz="791962" rtl="0" eaLnBrk="1" latinLnBrk="0" hangingPunct="1">
        <a:lnSpc>
          <a:spcPct val="90000"/>
        </a:lnSpc>
        <a:spcBef>
          <a:spcPts val="433"/>
        </a:spcBef>
        <a:buFont typeface="Arial" panose="020B0604020202020204" pitchFamily="34" charset="0"/>
        <a:buChar char="•"/>
        <a:defRPr sz="1559" kern="1200">
          <a:solidFill>
            <a:schemeClr val="tx1"/>
          </a:solidFill>
          <a:latin typeface="+mn-lt"/>
          <a:ea typeface="+mn-ea"/>
          <a:cs typeface="+mn-cs"/>
        </a:defRPr>
      </a:lvl6pPr>
      <a:lvl7pPr marL="2573876" indent="-197990" algn="l" defTabSz="791962" rtl="0" eaLnBrk="1" latinLnBrk="0" hangingPunct="1">
        <a:lnSpc>
          <a:spcPct val="90000"/>
        </a:lnSpc>
        <a:spcBef>
          <a:spcPts val="433"/>
        </a:spcBef>
        <a:buFont typeface="Arial" panose="020B0604020202020204" pitchFamily="34" charset="0"/>
        <a:buChar char="•"/>
        <a:defRPr sz="1559" kern="1200">
          <a:solidFill>
            <a:schemeClr val="tx1"/>
          </a:solidFill>
          <a:latin typeface="+mn-lt"/>
          <a:ea typeface="+mn-ea"/>
          <a:cs typeface="+mn-cs"/>
        </a:defRPr>
      </a:lvl7pPr>
      <a:lvl8pPr marL="2969857" indent="-197990" algn="l" defTabSz="791962" rtl="0" eaLnBrk="1" latinLnBrk="0" hangingPunct="1">
        <a:lnSpc>
          <a:spcPct val="90000"/>
        </a:lnSpc>
        <a:spcBef>
          <a:spcPts val="433"/>
        </a:spcBef>
        <a:buFont typeface="Arial" panose="020B0604020202020204" pitchFamily="34" charset="0"/>
        <a:buChar char="•"/>
        <a:defRPr sz="1559" kern="1200">
          <a:solidFill>
            <a:schemeClr val="tx1"/>
          </a:solidFill>
          <a:latin typeface="+mn-lt"/>
          <a:ea typeface="+mn-ea"/>
          <a:cs typeface="+mn-cs"/>
        </a:defRPr>
      </a:lvl8pPr>
      <a:lvl9pPr marL="3365838" indent="-197990" algn="l" defTabSz="791962" rtl="0" eaLnBrk="1" latinLnBrk="0" hangingPunct="1">
        <a:lnSpc>
          <a:spcPct val="90000"/>
        </a:lnSpc>
        <a:spcBef>
          <a:spcPts val="433"/>
        </a:spcBef>
        <a:buFont typeface="Arial" panose="020B0604020202020204" pitchFamily="34" charset="0"/>
        <a:buChar char="•"/>
        <a:defRPr sz="1559" kern="1200">
          <a:solidFill>
            <a:schemeClr val="tx1"/>
          </a:solidFill>
          <a:latin typeface="+mn-lt"/>
          <a:ea typeface="+mn-ea"/>
          <a:cs typeface="+mn-cs"/>
        </a:defRPr>
      </a:lvl9pPr>
    </p:bodyStyle>
    <p:otherStyle>
      <a:defPPr>
        <a:defRPr lang="en-US"/>
      </a:defPPr>
      <a:lvl1pPr marL="0" algn="l" defTabSz="791962" rtl="0" eaLnBrk="1" latinLnBrk="0" hangingPunct="1">
        <a:defRPr sz="1559" kern="1200">
          <a:solidFill>
            <a:schemeClr val="tx1"/>
          </a:solidFill>
          <a:latin typeface="+mn-lt"/>
          <a:ea typeface="+mn-ea"/>
          <a:cs typeface="+mn-cs"/>
        </a:defRPr>
      </a:lvl1pPr>
      <a:lvl2pPr marL="395981" algn="l" defTabSz="791962" rtl="0" eaLnBrk="1" latinLnBrk="0" hangingPunct="1">
        <a:defRPr sz="1559" kern="1200">
          <a:solidFill>
            <a:schemeClr val="tx1"/>
          </a:solidFill>
          <a:latin typeface="+mn-lt"/>
          <a:ea typeface="+mn-ea"/>
          <a:cs typeface="+mn-cs"/>
        </a:defRPr>
      </a:lvl2pPr>
      <a:lvl3pPr marL="791962" algn="l" defTabSz="791962" rtl="0" eaLnBrk="1" latinLnBrk="0" hangingPunct="1">
        <a:defRPr sz="1559" kern="1200">
          <a:solidFill>
            <a:schemeClr val="tx1"/>
          </a:solidFill>
          <a:latin typeface="+mn-lt"/>
          <a:ea typeface="+mn-ea"/>
          <a:cs typeface="+mn-cs"/>
        </a:defRPr>
      </a:lvl3pPr>
      <a:lvl4pPr marL="1187943" algn="l" defTabSz="791962" rtl="0" eaLnBrk="1" latinLnBrk="0" hangingPunct="1">
        <a:defRPr sz="1559" kern="1200">
          <a:solidFill>
            <a:schemeClr val="tx1"/>
          </a:solidFill>
          <a:latin typeface="+mn-lt"/>
          <a:ea typeface="+mn-ea"/>
          <a:cs typeface="+mn-cs"/>
        </a:defRPr>
      </a:lvl4pPr>
      <a:lvl5pPr marL="1583924" algn="l" defTabSz="791962" rtl="0" eaLnBrk="1" latinLnBrk="0" hangingPunct="1">
        <a:defRPr sz="1559" kern="1200">
          <a:solidFill>
            <a:schemeClr val="tx1"/>
          </a:solidFill>
          <a:latin typeface="+mn-lt"/>
          <a:ea typeface="+mn-ea"/>
          <a:cs typeface="+mn-cs"/>
        </a:defRPr>
      </a:lvl5pPr>
      <a:lvl6pPr marL="1979905" algn="l" defTabSz="791962" rtl="0" eaLnBrk="1" latinLnBrk="0" hangingPunct="1">
        <a:defRPr sz="1559" kern="1200">
          <a:solidFill>
            <a:schemeClr val="tx1"/>
          </a:solidFill>
          <a:latin typeface="+mn-lt"/>
          <a:ea typeface="+mn-ea"/>
          <a:cs typeface="+mn-cs"/>
        </a:defRPr>
      </a:lvl6pPr>
      <a:lvl7pPr marL="2375886" algn="l" defTabSz="791962" rtl="0" eaLnBrk="1" latinLnBrk="0" hangingPunct="1">
        <a:defRPr sz="1559" kern="1200">
          <a:solidFill>
            <a:schemeClr val="tx1"/>
          </a:solidFill>
          <a:latin typeface="+mn-lt"/>
          <a:ea typeface="+mn-ea"/>
          <a:cs typeface="+mn-cs"/>
        </a:defRPr>
      </a:lvl7pPr>
      <a:lvl8pPr marL="2771866" algn="l" defTabSz="791962" rtl="0" eaLnBrk="1" latinLnBrk="0" hangingPunct="1">
        <a:defRPr sz="1559" kern="1200">
          <a:solidFill>
            <a:schemeClr val="tx1"/>
          </a:solidFill>
          <a:latin typeface="+mn-lt"/>
          <a:ea typeface="+mn-ea"/>
          <a:cs typeface="+mn-cs"/>
        </a:defRPr>
      </a:lvl8pPr>
      <a:lvl9pPr marL="3167847" algn="l" defTabSz="791962" rtl="0" eaLnBrk="1" latinLnBrk="0" hangingPunct="1">
        <a:defRPr sz="155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F2C70ABF-BC41-7240-80D0-AE2FC7D23F18}"/>
              </a:ext>
            </a:extLst>
          </p:cNvPr>
          <p:cNvSpPr>
            <a:spLocks noGrp="1"/>
          </p:cNvSpPr>
          <p:nvPr>
            <p:ph type="body" sz="quarter" idx="11"/>
          </p:nvPr>
        </p:nvSpPr>
        <p:spPr>
          <a:xfrm>
            <a:off x="1337786" y="2217108"/>
            <a:ext cx="5087938" cy="498328"/>
          </a:xfrm>
        </p:spPr>
        <p:txBody>
          <a:bodyPr>
            <a:normAutofit/>
          </a:bodyPr>
          <a:lstStyle/>
          <a:p>
            <a:r>
              <a:rPr lang="fr-FR" b="1" dirty="0"/>
              <a:t>Commercial - Newsletter</a:t>
            </a:r>
          </a:p>
        </p:txBody>
      </p:sp>
      <p:sp>
        <p:nvSpPr>
          <p:cNvPr id="5" name="Espace réservé de la date 4">
            <a:extLst>
              <a:ext uri="{FF2B5EF4-FFF2-40B4-BE49-F238E27FC236}">
                <a16:creationId xmlns:a16="http://schemas.microsoft.com/office/drawing/2014/main" id="{E9BD470E-2EDF-184D-AAA3-E1C52A79B9C7}"/>
              </a:ext>
            </a:extLst>
          </p:cNvPr>
          <p:cNvSpPr>
            <a:spLocks noGrp="1"/>
          </p:cNvSpPr>
          <p:nvPr>
            <p:ph type="dt" sz="half" idx="10"/>
          </p:nvPr>
        </p:nvSpPr>
        <p:spPr>
          <a:xfrm>
            <a:off x="2590800" y="3315843"/>
            <a:ext cx="2552699" cy="498328"/>
          </a:xfrm>
        </p:spPr>
        <p:txBody>
          <a:bodyPr/>
          <a:lstStyle/>
          <a:p>
            <a:r>
              <a:rPr lang="fr-FR" u="none" dirty="0"/>
              <a:t>April  2020</a:t>
            </a:r>
          </a:p>
        </p:txBody>
      </p:sp>
      <p:sp>
        <p:nvSpPr>
          <p:cNvPr id="8" name="Rectangle 7"/>
          <p:cNvSpPr/>
          <p:nvPr/>
        </p:nvSpPr>
        <p:spPr>
          <a:xfrm>
            <a:off x="1416050" y="7808506"/>
            <a:ext cx="4931410" cy="707886"/>
          </a:xfrm>
          <a:prstGeom prst="rect">
            <a:avLst/>
          </a:prstGeom>
        </p:spPr>
        <p:txBody>
          <a:bodyPr wrap="square">
            <a:spAutoFit/>
          </a:bodyPr>
          <a:lstStyle/>
          <a:p>
            <a:pPr algn="ctr"/>
            <a:r>
              <a:rPr lang="en-US" sz="2000" b="1" cap="all" spc="150" dirty="0">
                <a:solidFill>
                  <a:schemeClr val="accent2"/>
                </a:solidFill>
              </a:rPr>
              <a:t>Hotels in France and </a:t>
            </a:r>
            <a:r>
              <a:rPr lang="en-US" sz="2000" b="1" cap="all" spc="150" dirty="0" err="1">
                <a:solidFill>
                  <a:schemeClr val="accent2"/>
                </a:solidFill>
              </a:rPr>
              <a:t>Covid</a:t>
            </a:r>
            <a:r>
              <a:rPr lang="en-US" sz="2000" b="1" cap="all" spc="150" dirty="0">
                <a:solidFill>
                  <a:schemeClr val="accent2"/>
                </a:solidFill>
              </a:rPr>
              <a:t> 19: </a:t>
            </a:r>
          </a:p>
          <a:p>
            <a:pPr algn="ctr"/>
            <a:r>
              <a:rPr lang="en-US" sz="2000" b="1" cap="all" spc="150" dirty="0">
                <a:solidFill>
                  <a:schemeClr val="accent2"/>
                </a:solidFill>
              </a:rPr>
              <a:t>credit or refund?</a:t>
            </a:r>
            <a:endParaRPr lang="fr-FR" sz="2000" b="1" cap="all" spc="150" dirty="0">
              <a:solidFill>
                <a:schemeClr val="accent2"/>
              </a:solidFill>
            </a:endParaRPr>
          </a:p>
        </p:txBody>
      </p:sp>
    </p:spTree>
    <p:extLst>
      <p:ext uri="{BB962C8B-B14F-4D97-AF65-F5344CB8AC3E}">
        <p14:creationId xmlns:p14="http://schemas.microsoft.com/office/powerpoint/2010/main" val="4062750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19B037D2-281B-3540-A349-123540CEB45F}"/>
              </a:ext>
            </a:extLst>
          </p:cNvPr>
          <p:cNvSpPr>
            <a:spLocks noGrp="1"/>
          </p:cNvSpPr>
          <p:nvPr>
            <p:ph idx="1"/>
          </p:nvPr>
        </p:nvSpPr>
        <p:spPr>
          <a:xfrm>
            <a:off x="357065" y="1443992"/>
            <a:ext cx="7205908" cy="1487098"/>
          </a:xfrm>
        </p:spPr>
        <p:txBody>
          <a:bodyPr/>
          <a:lstStyle/>
          <a:p>
            <a:r>
              <a:rPr lang="en-US" sz="1400" dirty="0"/>
              <a:t>Order No. 2020-315 of 25 March 2020 relating to the financial conditions for terminating certain tourist travel and holiday contracts in the event of exceptional and unavoidable circumstances or force majeure was issued pursuant to Article 11 of Act No. 2020-290 of 23 March 2020 on emergency measures to deal with the Covid-19 epidemic. These provisions temporarily derogate from the provisions of the Tourism Code and the Civil Code.</a:t>
            </a:r>
            <a:endParaRPr lang="fr-FR" sz="1400" dirty="0"/>
          </a:p>
        </p:txBody>
      </p:sp>
      <p:sp>
        <p:nvSpPr>
          <p:cNvPr id="3" name="Espace réservé du contenu 2">
            <a:extLst>
              <a:ext uri="{FF2B5EF4-FFF2-40B4-BE49-F238E27FC236}">
                <a16:creationId xmlns:a16="http://schemas.microsoft.com/office/drawing/2014/main" id="{B4FF0F8D-21A5-5343-8240-1EEF34A67764}"/>
              </a:ext>
            </a:extLst>
          </p:cNvPr>
          <p:cNvSpPr>
            <a:spLocks noGrp="1"/>
          </p:cNvSpPr>
          <p:nvPr>
            <p:ph idx="10"/>
          </p:nvPr>
        </p:nvSpPr>
        <p:spPr>
          <a:xfrm>
            <a:off x="3239146" y="3589442"/>
            <a:ext cx="4323828" cy="5440257"/>
          </a:xfrm>
        </p:spPr>
        <p:txBody>
          <a:bodyPr/>
          <a:lstStyle/>
          <a:p>
            <a:pPr algn="just"/>
            <a:r>
              <a:rPr lang="en-US" sz="1100" dirty="0"/>
              <a:t>Many States, including France, have adopted measures restricting travel, leading many </a:t>
            </a:r>
            <a:r>
              <a:rPr lang="en-US" sz="1100" dirty="0" err="1"/>
              <a:t>travellers</a:t>
            </a:r>
            <a:r>
              <a:rPr lang="en-US" sz="1100" dirty="0"/>
              <a:t> to request cancellations and refunds from travel agencies and hotels in particular. </a:t>
            </a:r>
          </a:p>
          <a:p>
            <a:pPr algn="just"/>
            <a:endParaRPr lang="en-US" sz="1100" dirty="0"/>
          </a:p>
          <a:p>
            <a:pPr algn="just"/>
            <a:r>
              <a:rPr lang="en-US" sz="1100" dirty="0"/>
              <a:t>We will focus here only on hoteliers whose ordinance, under the term "</a:t>
            </a:r>
            <a:r>
              <a:rPr lang="en-US" sz="1100" b="1" i="1" dirty="0"/>
              <a:t>accommodation</a:t>
            </a:r>
            <a:r>
              <a:rPr lang="en-US" sz="1100" dirty="0"/>
              <a:t>" which does not have a residential purpose, modifies the obligations "</a:t>
            </a:r>
            <a:r>
              <a:rPr lang="en-US" sz="1100" i="1" dirty="0"/>
              <a:t>to enable them to offer their customers, for a strictly determined and limited period of time, a refund in the form of an identical or equivalent service, or through a credit note valid over a long period, of eighteen months, with the aim of balancing support for companies in the sector in this period of crisis with respect for consumer rights</a:t>
            </a:r>
            <a:r>
              <a:rPr lang="en-US" sz="1100" dirty="0"/>
              <a:t>" (see Report to the President of the Republic). It is up to the professional to choose.</a:t>
            </a:r>
          </a:p>
          <a:p>
            <a:pPr algn="just"/>
            <a:endParaRPr lang="en-US" sz="1100" dirty="0"/>
          </a:p>
          <a:p>
            <a:pPr algn="just"/>
            <a:r>
              <a:rPr lang="en-US" sz="1100" dirty="0"/>
              <a:t>This repayment method is supposed to safeguard the cash flow of hoteliers. But its implementation may be false good news when one studies the mechanisms provided for in the text and the resulting uncertain points. </a:t>
            </a:r>
          </a:p>
          <a:p>
            <a:pPr algn="just"/>
            <a:endParaRPr lang="en-US" dirty="0"/>
          </a:p>
          <a:p>
            <a:pPr algn="just"/>
            <a:endParaRPr lang="en-US" dirty="0"/>
          </a:p>
          <a:p>
            <a:pPr algn="just"/>
            <a:endParaRPr lang="en-US" sz="1100" dirty="0"/>
          </a:p>
          <a:p>
            <a:pPr algn="just"/>
            <a:r>
              <a:rPr lang="en-US" sz="1100" dirty="0"/>
              <a:t>A. </a:t>
            </a:r>
            <a:r>
              <a:rPr lang="en-US" sz="1100" u="sng" dirty="0"/>
              <a:t>The </a:t>
            </a:r>
            <a:r>
              <a:rPr lang="en-US" sz="1100" b="1" u="sng" dirty="0"/>
              <a:t>period</a:t>
            </a:r>
            <a:r>
              <a:rPr lang="en-US" sz="1100" u="sng" dirty="0"/>
              <a:t> concerned</a:t>
            </a:r>
            <a:r>
              <a:rPr lang="en-US" sz="1100" dirty="0"/>
              <a:t>: through a treasure hunt around several references to various articles, the ordinance concerns in particular the cancellation of hotel reservations when notified between 1 March 2020 and a date prior to 15 September 2020 inclusive. A reservation made between these two dates and then cancelled is not affected by the ordinance.</a:t>
            </a:r>
          </a:p>
          <a:p>
            <a:pPr algn="just"/>
            <a:endParaRPr lang="en-US" sz="1100" dirty="0"/>
          </a:p>
          <a:p>
            <a:pPr algn="just"/>
            <a:r>
              <a:rPr lang="en-US" sz="1100" dirty="0"/>
              <a:t>B. </a:t>
            </a:r>
            <a:r>
              <a:rPr lang="en-US" sz="1100" u="sng" dirty="0"/>
              <a:t>The </a:t>
            </a:r>
            <a:r>
              <a:rPr lang="en-US" sz="1100" b="1" u="sng" dirty="0"/>
              <a:t>principle</a:t>
            </a:r>
            <a:r>
              <a:rPr lang="en-US" sz="1100" dirty="0"/>
              <a:t>: the hotel operator may offer, instead of a refund of the full amount of the payments made, a credit note valid for 18 months. This is an option. If the hotel-keeper fails to exercise this option, he must reimburse the guest who requests it.</a:t>
            </a:r>
            <a:endParaRPr lang="fr-FR" sz="1100" dirty="0"/>
          </a:p>
        </p:txBody>
      </p:sp>
      <p:sp>
        <p:nvSpPr>
          <p:cNvPr id="4" name="Espace réservé du contenu 3">
            <a:extLst>
              <a:ext uri="{FF2B5EF4-FFF2-40B4-BE49-F238E27FC236}">
                <a16:creationId xmlns:a16="http://schemas.microsoft.com/office/drawing/2014/main" id="{1279823F-C42A-B44C-96C8-5292D8881337}"/>
              </a:ext>
            </a:extLst>
          </p:cNvPr>
          <p:cNvSpPr>
            <a:spLocks noGrp="1"/>
          </p:cNvSpPr>
          <p:nvPr>
            <p:ph idx="12"/>
          </p:nvPr>
        </p:nvSpPr>
        <p:spPr/>
        <p:txBody>
          <a:bodyPr/>
          <a:lstStyle/>
          <a:p>
            <a:r>
              <a:rPr lang="en-US" sz="1800" dirty="0"/>
              <a:t>Hotels in France and </a:t>
            </a:r>
            <a:r>
              <a:rPr lang="en-US" sz="1800" dirty="0" err="1"/>
              <a:t>Covid</a:t>
            </a:r>
            <a:r>
              <a:rPr lang="en-US" sz="1800" dirty="0"/>
              <a:t> 19 : credit or refund?</a:t>
            </a:r>
          </a:p>
          <a:p>
            <a:r>
              <a:rPr lang="en-US" sz="1800" dirty="0"/>
              <a:t>A temporary derogation from ordinary law</a:t>
            </a:r>
            <a:endParaRPr lang="fr-FR" sz="1800" dirty="0"/>
          </a:p>
        </p:txBody>
      </p:sp>
      <p:sp>
        <p:nvSpPr>
          <p:cNvPr id="5" name="Espace réservé du contenu 4">
            <a:extLst>
              <a:ext uri="{FF2B5EF4-FFF2-40B4-BE49-F238E27FC236}">
                <a16:creationId xmlns:a16="http://schemas.microsoft.com/office/drawing/2014/main" id="{A310E487-A49F-4D46-AB92-300144259978}"/>
              </a:ext>
            </a:extLst>
          </p:cNvPr>
          <p:cNvSpPr>
            <a:spLocks noGrp="1"/>
          </p:cNvSpPr>
          <p:nvPr>
            <p:ph idx="13"/>
          </p:nvPr>
        </p:nvSpPr>
        <p:spPr>
          <a:xfrm>
            <a:off x="357064" y="2988192"/>
            <a:ext cx="7205910" cy="544148"/>
          </a:xfrm>
        </p:spPr>
        <p:txBody>
          <a:bodyPr/>
          <a:lstStyle/>
          <a:p>
            <a:pPr algn="ctr"/>
            <a:r>
              <a:rPr lang="en-US" dirty="0"/>
              <a:t>Hoteliers, what to do </a:t>
            </a:r>
          </a:p>
          <a:p>
            <a:pPr algn="ctr"/>
            <a:r>
              <a:rPr lang="en-US" dirty="0"/>
              <a:t>to protect your cash flow?</a:t>
            </a:r>
            <a:endParaRPr lang="fr-FR" dirty="0"/>
          </a:p>
        </p:txBody>
      </p:sp>
      <p:sp>
        <p:nvSpPr>
          <p:cNvPr id="7" name="Espace réservé du contenu 4">
            <a:extLst>
              <a:ext uri="{FF2B5EF4-FFF2-40B4-BE49-F238E27FC236}">
                <a16:creationId xmlns:a16="http://schemas.microsoft.com/office/drawing/2014/main" id="{CBDE8F85-2981-4F10-B62C-1F2957228351}"/>
              </a:ext>
            </a:extLst>
          </p:cNvPr>
          <p:cNvSpPr txBox="1">
            <a:spLocks/>
          </p:cNvSpPr>
          <p:nvPr/>
        </p:nvSpPr>
        <p:spPr>
          <a:xfrm>
            <a:off x="3135514" y="6581776"/>
            <a:ext cx="4323828" cy="247649"/>
          </a:xfrm>
          <a:prstGeom prst="rect">
            <a:avLst/>
          </a:prstGeom>
        </p:spPr>
        <p:txBody>
          <a:bodyPr vert="horz" lIns="91440" tIns="45720" rIns="91440" bIns="45720" rtlCol="0" anchor="t">
            <a:noAutofit/>
          </a:bodyPr>
          <a:lstStyle>
            <a:lvl1pPr marL="0" indent="0" algn="l" defTabSz="791962" rtl="0" eaLnBrk="1" latinLnBrk="0" hangingPunct="1">
              <a:lnSpc>
                <a:spcPct val="90000"/>
              </a:lnSpc>
              <a:spcBef>
                <a:spcPts val="0"/>
              </a:spcBef>
              <a:buFont typeface="Arial" panose="020B0604020202020204" pitchFamily="34" charset="0"/>
              <a:buNone/>
              <a:defRPr lang="en-US" sz="1400" b="1" i="0" kern="1200" cap="all" spc="300" normalizeH="0" baseline="0" dirty="0">
                <a:solidFill>
                  <a:schemeClr val="accent2"/>
                </a:solidFill>
                <a:latin typeface="Calibri" panose="020F0502020204030204" pitchFamily="34" charset="0"/>
                <a:ea typeface="+mj-ea"/>
                <a:cs typeface="Calibri" panose="020F0502020204030204" pitchFamily="34" charset="0"/>
              </a:defRPr>
            </a:lvl1pPr>
            <a:lvl2pPr marL="593971" indent="-197990" algn="l" defTabSz="791962" rtl="0" eaLnBrk="1" latinLnBrk="0" hangingPunct="1">
              <a:lnSpc>
                <a:spcPct val="90000"/>
              </a:lnSpc>
              <a:spcBef>
                <a:spcPts val="433"/>
              </a:spcBef>
              <a:buFont typeface="Arial" panose="020B0604020202020204" pitchFamily="34" charset="0"/>
              <a:buChar char="•"/>
              <a:defRPr sz="2079" kern="1200">
                <a:solidFill>
                  <a:schemeClr val="tx1"/>
                </a:solidFill>
                <a:latin typeface="+mn-lt"/>
                <a:ea typeface="+mn-ea"/>
                <a:cs typeface="+mn-cs"/>
              </a:defRPr>
            </a:lvl2pPr>
            <a:lvl3pPr marL="989952" indent="-197990" algn="l" defTabSz="791962" rtl="0" eaLnBrk="1" latinLnBrk="0" hangingPunct="1">
              <a:lnSpc>
                <a:spcPct val="90000"/>
              </a:lnSpc>
              <a:spcBef>
                <a:spcPts val="433"/>
              </a:spcBef>
              <a:buFont typeface="Arial" panose="020B0604020202020204" pitchFamily="34" charset="0"/>
              <a:buChar char="•"/>
              <a:defRPr sz="1732" kern="1200">
                <a:solidFill>
                  <a:schemeClr val="tx1"/>
                </a:solidFill>
                <a:latin typeface="+mn-lt"/>
                <a:ea typeface="+mn-ea"/>
                <a:cs typeface="+mn-cs"/>
              </a:defRPr>
            </a:lvl3pPr>
            <a:lvl4pPr marL="1385933" indent="-197990" algn="l" defTabSz="791962" rtl="0" eaLnBrk="1" latinLnBrk="0" hangingPunct="1">
              <a:lnSpc>
                <a:spcPct val="90000"/>
              </a:lnSpc>
              <a:spcBef>
                <a:spcPts val="433"/>
              </a:spcBef>
              <a:buFont typeface="Arial" panose="020B0604020202020204" pitchFamily="34" charset="0"/>
              <a:buChar char="•"/>
              <a:defRPr sz="1559" kern="1200">
                <a:solidFill>
                  <a:schemeClr val="tx1"/>
                </a:solidFill>
                <a:latin typeface="+mn-lt"/>
                <a:ea typeface="+mn-ea"/>
                <a:cs typeface="+mn-cs"/>
              </a:defRPr>
            </a:lvl4pPr>
            <a:lvl5pPr marL="1781914" indent="-197990" algn="l" defTabSz="791962" rtl="0" eaLnBrk="1" latinLnBrk="0" hangingPunct="1">
              <a:lnSpc>
                <a:spcPct val="90000"/>
              </a:lnSpc>
              <a:spcBef>
                <a:spcPts val="433"/>
              </a:spcBef>
              <a:buFont typeface="Arial" panose="020B0604020202020204" pitchFamily="34" charset="0"/>
              <a:buChar char="•"/>
              <a:defRPr sz="1559" kern="1200">
                <a:solidFill>
                  <a:schemeClr val="tx1"/>
                </a:solidFill>
                <a:latin typeface="+mn-lt"/>
                <a:ea typeface="+mn-ea"/>
                <a:cs typeface="+mn-cs"/>
              </a:defRPr>
            </a:lvl5pPr>
            <a:lvl6pPr marL="2177895" indent="-197990" algn="l" defTabSz="791962" rtl="0" eaLnBrk="1" latinLnBrk="0" hangingPunct="1">
              <a:lnSpc>
                <a:spcPct val="90000"/>
              </a:lnSpc>
              <a:spcBef>
                <a:spcPts val="433"/>
              </a:spcBef>
              <a:buFont typeface="Arial" panose="020B0604020202020204" pitchFamily="34" charset="0"/>
              <a:buChar char="•"/>
              <a:defRPr sz="1559" kern="1200">
                <a:solidFill>
                  <a:schemeClr val="tx1"/>
                </a:solidFill>
                <a:latin typeface="+mn-lt"/>
                <a:ea typeface="+mn-ea"/>
                <a:cs typeface="+mn-cs"/>
              </a:defRPr>
            </a:lvl6pPr>
            <a:lvl7pPr marL="2573876" indent="-197990" algn="l" defTabSz="791962" rtl="0" eaLnBrk="1" latinLnBrk="0" hangingPunct="1">
              <a:lnSpc>
                <a:spcPct val="90000"/>
              </a:lnSpc>
              <a:spcBef>
                <a:spcPts val="433"/>
              </a:spcBef>
              <a:buFont typeface="Arial" panose="020B0604020202020204" pitchFamily="34" charset="0"/>
              <a:buChar char="•"/>
              <a:defRPr sz="1559" kern="1200">
                <a:solidFill>
                  <a:schemeClr val="tx1"/>
                </a:solidFill>
                <a:latin typeface="+mn-lt"/>
                <a:ea typeface="+mn-ea"/>
                <a:cs typeface="+mn-cs"/>
              </a:defRPr>
            </a:lvl7pPr>
            <a:lvl8pPr marL="2969857" indent="-197990" algn="l" defTabSz="791962" rtl="0" eaLnBrk="1" latinLnBrk="0" hangingPunct="1">
              <a:lnSpc>
                <a:spcPct val="90000"/>
              </a:lnSpc>
              <a:spcBef>
                <a:spcPts val="433"/>
              </a:spcBef>
              <a:buFont typeface="Arial" panose="020B0604020202020204" pitchFamily="34" charset="0"/>
              <a:buChar char="•"/>
              <a:defRPr sz="1559" kern="1200">
                <a:solidFill>
                  <a:schemeClr val="tx1"/>
                </a:solidFill>
                <a:latin typeface="+mn-lt"/>
                <a:ea typeface="+mn-ea"/>
                <a:cs typeface="+mn-cs"/>
              </a:defRPr>
            </a:lvl8pPr>
            <a:lvl9pPr marL="3365838" indent="-197990" algn="l" defTabSz="791962" rtl="0" eaLnBrk="1" latinLnBrk="0" hangingPunct="1">
              <a:lnSpc>
                <a:spcPct val="90000"/>
              </a:lnSpc>
              <a:spcBef>
                <a:spcPts val="433"/>
              </a:spcBef>
              <a:buFont typeface="Arial" panose="020B0604020202020204" pitchFamily="34" charset="0"/>
              <a:buChar char="•"/>
              <a:defRPr sz="1559" kern="1200">
                <a:solidFill>
                  <a:schemeClr val="tx1"/>
                </a:solidFill>
                <a:latin typeface="+mn-lt"/>
                <a:ea typeface="+mn-ea"/>
                <a:cs typeface="+mn-cs"/>
              </a:defRPr>
            </a:lvl9pPr>
          </a:lstStyle>
          <a:p>
            <a:pPr algn="ctr"/>
            <a:r>
              <a:rPr lang="fr-FR" dirty="0"/>
              <a:t>A NEW OFFER</a:t>
            </a:r>
          </a:p>
        </p:txBody>
      </p:sp>
    </p:spTree>
    <p:extLst>
      <p:ext uri="{BB962C8B-B14F-4D97-AF65-F5344CB8AC3E}">
        <p14:creationId xmlns:p14="http://schemas.microsoft.com/office/powerpoint/2010/main" val="3932386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CD45E518-98D1-EE41-9BFC-39071E1E558F}"/>
              </a:ext>
            </a:extLst>
          </p:cNvPr>
          <p:cNvSpPr>
            <a:spLocks noGrp="1"/>
          </p:cNvSpPr>
          <p:nvPr>
            <p:ph idx="1"/>
          </p:nvPr>
        </p:nvSpPr>
        <p:spPr>
          <a:xfrm>
            <a:off x="357065" y="361608"/>
            <a:ext cx="4319710" cy="8363292"/>
          </a:xfrm>
        </p:spPr>
        <p:txBody>
          <a:bodyPr/>
          <a:lstStyle/>
          <a:p>
            <a:pPr algn="just"/>
            <a:r>
              <a:rPr lang="en-US" sz="1100" dirty="0"/>
              <a:t>C. </a:t>
            </a:r>
            <a:r>
              <a:rPr lang="en-US" sz="1100" u="sng" dirty="0"/>
              <a:t>The </a:t>
            </a:r>
            <a:r>
              <a:rPr lang="en-US" sz="1100" b="1" u="sng" dirty="0"/>
              <a:t>amount</a:t>
            </a:r>
            <a:r>
              <a:rPr lang="en-US" sz="1100" u="sng" dirty="0"/>
              <a:t> of the credit note</a:t>
            </a:r>
            <a:r>
              <a:rPr lang="en-US" sz="1100" dirty="0"/>
              <a:t>: if proposed, the amount of the credit note shall be equal to the amount of all payments made under the resolved contract. </a:t>
            </a:r>
          </a:p>
          <a:p>
            <a:pPr algn="just"/>
            <a:endParaRPr lang="en-US" sz="1100" dirty="0"/>
          </a:p>
          <a:p>
            <a:pPr algn="just"/>
            <a:r>
              <a:rPr lang="en-US" sz="1100" dirty="0"/>
              <a:t>D. </a:t>
            </a:r>
            <a:r>
              <a:rPr lang="en-US" sz="1100" b="1" u="sng" dirty="0"/>
              <a:t>Temporary</a:t>
            </a:r>
            <a:r>
              <a:rPr lang="en-US" sz="1100" u="sng" dirty="0"/>
              <a:t> freeze</a:t>
            </a:r>
            <a:r>
              <a:rPr lang="en-US" sz="1100" dirty="0"/>
              <a:t>: When this credit note is proposed as well as the new offer, the customer cannot request reimbursement of his payment during the validity period of the credit note (18 months). </a:t>
            </a:r>
          </a:p>
          <a:p>
            <a:pPr algn="just"/>
            <a:endParaRPr lang="en-US" sz="1100" dirty="0"/>
          </a:p>
          <a:p>
            <a:pPr algn="just"/>
            <a:r>
              <a:rPr lang="en-US" sz="1100" dirty="0"/>
              <a:t>E. </a:t>
            </a:r>
            <a:r>
              <a:rPr lang="en-US" sz="1100" b="1" u="sng" dirty="0"/>
              <a:t>Informing</a:t>
            </a:r>
            <a:r>
              <a:rPr lang="en-US" sz="1100" u="sng" dirty="0"/>
              <a:t> the customer by the hotel-keeper of the proposed credit note</a:t>
            </a:r>
            <a:r>
              <a:rPr lang="en-US" sz="1100" dirty="0"/>
              <a:t>: no later than 30 days after the request for cancellation, or, if the contract was cancelled before 26 March 2020, no later than 26 April 2020 (thirty days after this date of entry into force of the order), the hotel-keeper must inform the customer on a durable medium (mail or e-mail) of the proposed credit note, indicating its amount as well as the conditions of the period and duration of validity of this credit note, which then constitutes an offer of new services. It is advisable to make the new service offer at the same time.</a:t>
            </a:r>
          </a:p>
          <a:p>
            <a:pPr algn="just"/>
            <a:endParaRPr lang="en-US" sz="1100" dirty="0"/>
          </a:p>
          <a:p>
            <a:pPr algn="just"/>
            <a:r>
              <a:rPr lang="en-US" sz="1100" b="1" dirty="0"/>
              <a:t>F. </a:t>
            </a:r>
            <a:r>
              <a:rPr lang="en-US" sz="1100" b="1" u="sng" dirty="0"/>
              <a:t>Offer</a:t>
            </a:r>
            <a:r>
              <a:rPr lang="en-US" sz="1100" u="sng" dirty="0"/>
              <a:t> of a new credit note service </a:t>
            </a:r>
            <a:r>
              <a:rPr lang="en-US" sz="1100" b="1" u="sng" dirty="0"/>
              <a:t>must be accepted </a:t>
            </a:r>
            <a:r>
              <a:rPr lang="en-US" sz="1100" u="sng" dirty="0"/>
              <a:t>by the client</a:t>
            </a:r>
            <a:r>
              <a:rPr lang="en-US" sz="1100" dirty="0"/>
              <a:t>: within 3 months of this information (and ideally with the sending of the information mentioned in E. above), the hotel owner will then offer the client a new service so that he can use the credit note. This service is the subject of a contract meeting strictly defined conditions: </a:t>
            </a:r>
          </a:p>
          <a:p>
            <a:pPr marL="228600" indent="-228600" algn="just">
              <a:buAutoNum type="alphaUcPeriod" startAt="6"/>
            </a:pPr>
            <a:endParaRPr lang="en-US" sz="1100" dirty="0"/>
          </a:p>
          <a:p>
            <a:pPr marL="228600" indent="-228600" algn="just">
              <a:buFont typeface="+mj-lt"/>
              <a:buAutoNum type="arabicPeriod"/>
            </a:pPr>
            <a:r>
              <a:rPr lang="en-US" sz="1100" dirty="0"/>
              <a:t>The service is identical or equivalent to the service provided for in the cancelled contract; </a:t>
            </a:r>
          </a:p>
          <a:p>
            <a:pPr marL="228600" indent="-228600" algn="just">
              <a:buFont typeface="+mj-lt"/>
              <a:buAutoNum type="arabicPeriod"/>
            </a:pPr>
            <a:r>
              <a:rPr lang="en-US" sz="1100" dirty="0"/>
              <a:t>Its price is not higher than that of the service provided for by the cancelled contract; </a:t>
            </a:r>
          </a:p>
          <a:p>
            <a:pPr marL="228600" indent="-228600" algn="just">
              <a:buFont typeface="+mj-lt"/>
              <a:buAutoNum type="arabicPeriod"/>
            </a:pPr>
            <a:r>
              <a:rPr lang="en-US" sz="1100" dirty="0"/>
              <a:t>It does not give rise to any price increase other than that provided for, where applicable, by the resolved contract. </a:t>
            </a:r>
          </a:p>
          <a:p>
            <a:pPr algn="just"/>
            <a:endParaRPr lang="en-US" sz="1100" dirty="0"/>
          </a:p>
          <a:p>
            <a:pPr algn="just"/>
            <a:r>
              <a:rPr lang="en-US" sz="1100" b="1" dirty="0"/>
              <a:t>If the customer requests a service whose price is different from that of the service provided for by the cancelled contract</a:t>
            </a:r>
            <a:r>
              <a:rPr lang="en-US" sz="1100" dirty="0"/>
              <a:t>, the price to be paid for this new service takes into account the credit note. It is in the hotelier's interest to open this possibility to the guest in his offer. Concretely, in case of difference with the initial reservation resolved or cancelled, this results in : </a:t>
            </a:r>
          </a:p>
          <a:p>
            <a:pPr marL="171450" indent="-171450" algn="just">
              <a:buFont typeface="Wingdings" panose="05000000000000000000" pitchFamily="2" charset="2"/>
              <a:buChar char="§"/>
            </a:pPr>
            <a:r>
              <a:rPr lang="en-US" sz="1100" dirty="0"/>
              <a:t>in the case of a service of higher quality and price, the payment by the customer of an additional sum; </a:t>
            </a:r>
          </a:p>
          <a:p>
            <a:pPr marL="171450" indent="-171450" algn="just">
              <a:buFont typeface="Wingdings" panose="05000000000000000000" pitchFamily="2" charset="2"/>
              <a:buChar char="§"/>
            </a:pPr>
            <a:r>
              <a:rPr lang="en-US" sz="1100" dirty="0"/>
              <a:t>in the event of a different service for an amount less than the amount of the credit note: the retention of the balance of this credit note which will remain usable, according to the terms and conditions laid down by the order, until the end of the period of validity of the credit note (securable nature of the credit note).</a:t>
            </a:r>
          </a:p>
          <a:p>
            <a:pPr algn="just"/>
            <a:endParaRPr lang="fr-FR" sz="1100" dirty="0"/>
          </a:p>
          <a:p>
            <a:pPr algn="just"/>
            <a:r>
              <a:rPr lang="en-US" sz="1100" dirty="0"/>
              <a:t>G. </a:t>
            </a:r>
            <a:r>
              <a:rPr lang="en-US" sz="1100" u="sng" dirty="0"/>
              <a:t>Deadline for the offer of a new service with a credit note </a:t>
            </a:r>
            <a:r>
              <a:rPr lang="en-US" sz="1100" dirty="0"/>
              <a:t>: This offer, formulated at the latest within 3 months from the notification of the resolution, remains valid for 18 months from the notification of the credit proposal.</a:t>
            </a:r>
            <a:endParaRPr lang="fr-FR" sz="1100" dirty="0"/>
          </a:p>
        </p:txBody>
      </p:sp>
      <p:sp>
        <p:nvSpPr>
          <p:cNvPr id="4" name="Espace réservé du contenu 3">
            <a:extLst>
              <a:ext uri="{FF2B5EF4-FFF2-40B4-BE49-F238E27FC236}">
                <a16:creationId xmlns:a16="http://schemas.microsoft.com/office/drawing/2014/main" id="{6229438F-A42A-9746-B93F-ECEA0DD34457}"/>
              </a:ext>
            </a:extLst>
          </p:cNvPr>
          <p:cNvSpPr>
            <a:spLocks noGrp="1"/>
          </p:cNvSpPr>
          <p:nvPr>
            <p:ph idx="11"/>
          </p:nvPr>
        </p:nvSpPr>
        <p:spPr>
          <a:xfrm>
            <a:off x="4772025" y="971550"/>
            <a:ext cx="2790948" cy="2781300"/>
          </a:xfrm>
        </p:spPr>
        <p:txBody>
          <a:bodyPr/>
          <a:lstStyle/>
          <a:p>
            <a:pPr algn="just"/>
            <a:r>
              <a:rPr lang="en-US" sz="1100" b="1" dirty="0"/>
              <a:t>A. </a:t>
            </a:r>
            <a:r>
              <a:rPr lang="en-US" sz="1100" u="sng" dirty="0"/>
              <a:t>In case of silence of the customer following the offer :</a:t>
            </a:r>
            <a:r>
              <a:rPr lang="en-US" sz="1100" dirty="0"/>
              <a:t> </a:t>
            </a:r>
          </a:p>
          <a:p>
            <a:pPr algn="just"/>
            <a:endParaRPr lang="en-US" sz="1100" dirty="0"/>
          </a:p>
          <a:p>
            <a:pPr algn="just"/>
            <a:r>
              <a:rPr lang="en-US" sz="1100" dirty="0"/>
              <a:t>If the contract for the new service is not concluded before the end of the period of validity (18 months), the hotel-keeper must reimburse all payments made under the cancelled contract. </a:t>
            </a:r>
          </a:p>
          <a:p>
            <a:pPr algn="just"/>
            <a:r>
              <a:rPr lang="en-US" sz="1100" dirty="0"/>
              <a:t>Where applicable, the hotel-keeper shall reimburse an amount equal to the balance of the credit balance that has not been used by the guest. Logically, this reimbursement takes place at the end of the 18 months, temporarily preserving the hotelier's cash position.</a:t>
            </a:r>
            <a:endParaRPr lang="fr-FR" sz="1100" dirty="0"/>
          </a:p>
        </p:txBody>
      </p:sp>
      <p:sp>
        <p:nvSpPr>
          <p:cNvPr id="7" name="Espace réservé du contenu 6">
            <a:extLst>
              <a:ext uri="{FF2B5EF4-FFF2-40B4-BE49-F238E27FC236}">
                <a16:creationId xmlns:a16="http://schemas.microsoft.com/office/drawing/2014/main" id="{FF7EA01C-CBD7-404C-8A86-108F8853EC92}"/>
              </a:ext>
            </a:extLst>
          </p:cNvPr>
          <p:cNvSpPr>
            <a:spLocks noGrp="1"/>
          </p:cNvSpPr>
          <p:nvPr>
            <p:ph idx="14"/>
          </p:nvPr>
        </p:nvSpPr>
        <p:spPr>
          <a:xfrm>
            <a:off x="4772025" y="457201"/>
            <a:ext cx="2895599" cy="333374"/>
          </a:xfrm>
        </p:spPr>
        <p:txBody>
          <a:bodyPr/>
          <a:lstStyle/>
          <a:p>
            <a:r>
              <a:rPr lang="en-US" sz="1200" dirty="0"/>
              <a:t>A potential acceptation</a:t>
            </a:r>
            <a:endParaRPr lang="fr-FR" sz="1200" dirty="0"/>
          </a:p>
        </p:txBody>
      </p:sp>
    </p:spTree>
    <p:extLst>
      <p:ext uri="{BB962C8B-B14F-4D97-AF65-F5344CB8AC3E}">
        <p14:creationId xmlns:p14="http://schemas.microsoft.com/office/powerpoint/2010/main" val="411971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06CC4AEB-7A44-B44E-B81B-89B1D17A88B1}"/>
              </a:ext>
            </a:extLst>
          </p:cNvPr>
          <p:cNvSpPr>
            <a:spLocks noGrp="1"/>
          </p:cNvSpPr>
          <p:nvPr>
            <p:ph idx="1"/>
          </p:nvPr>
        </p:nvSpPr>
        <p:spPr>
          <a:xfrm>
            <a:off x="357065" y="241301"/>
            <a:ext cx="3449392" cy="3572064"/>
          </a:xfrm>
        </p:spPr>
        <p:txBody>
          <a:bodyPr/>
          <a:lstStyle/>
          <a:p>
            <a:pPr lvl="0" algn="just"/>
            <a:r>
              <a:rPr lang="en-US" sz="1100" b="1" dirty="0"/>
              <a:t>B. </a:t>
            </a:r>
            <a:r>
              <a:rPr lang="en-US" sz="1100" u="sng" dirty="0"/>
              <a:t>In case of refusal of the offer by the customer : </a:t>
            </a:r>
          </a:p>
          <a:p>
            <a:pPr lvl="0" algn="just"/>
            <a:endParaRPr lang="en-US" sz="1100" dirty="0"/>
          </a:p>
          <a:p>
            <a:pPr lvl="0" algn="just"/>
            <a:r>
              <a:rPr lang="en-US" sz="1100" dirty="0"/>
              <a:t>The hotel-keeper will proceed to reimburse the totality of the payments made under the cancelled contract. If he cannot reimburse immediately, he will only be obliged to do so at the end of the validity of the credit note (see reply on the DGCCRF website). The solution preserves the hotelier's cash flow.</a:t>
            </a:r>
          </a:p>
          <a:p>
            <a:pPr lvl="0" algn="just"/>
            <a:endParaRPr lang="en-US" sz="1100" dirty="0"/>
          </a:p>
          <a:p>
            <a:pPr lvl="0" algn="just"/>
            <a:r>
              <a:rPr lang="en-US" sz="1100" dirty="0"/>
              <a:t>Consequently,</a:t>
            </a:r>
          </a:p>
          <a:p>
            <a:pPr marL="171450" lvl="0" indent="-171450" algn="just">
              <a:buFont typeface="Wingdings" panose="05000000000000000000" pitchFamily="2" charset="2"/>
              <a:buChar char="§"/>
            </a:pPr>
            <a:r>
              <a:rPr lang="en-US" sz="1100" dirty="0"/>
              <a:t>In case of force majeure beyond the scope of the order, the cancellation is by right and the provider must reimburse the customer. </a:t>
            </a:r>
          </a:p>
          <a:p>
            <a:pPr marL="171450" lvl="0" indent="-171450" algn="just">
              <a:buFont typeface="Wingdings" panose="05000000000000000000" pitchFamily="2" charset="2"/>
              <a:buChar char="§"/>
            </a:pPr>
            <a:r>
              <a:rPr lang="en-US" sz="1100" dirty="0"/>
              <a:t>In case of cancellation for force majeure related to Covid-19, the order allows the hotel to offer a credit note and a new service. </a:t>
            </a:r>
          </a:p>
          <a:p>
            <a:pPr marL="171450" lvl="0" indent="-171450" algn="just">
              <a:buFont typeface="Wingdings" panose="05000000000000000000" pitchFamily="2" charset="2"/>
              <a:buChar char="§"/>
            </a:pPr>
            <a:r>
              <a:rPr lang="en-US" sz="1100" dirty="0"/>
              <a:t>If there is no force majeure (e.g. a reservation made on April 1st, 2020 when the virus is known to all, then cancelled on May 1st), common law applies. </a:t>
            </a:r>
          </a:p>
          <a:p>
            <a:pPr lvl="0"/>
            <a:endParaRPr lang="fr-FR" dirty="0"/>
          </a:p>
        </p:txBody>
      </p:sp>
      <p:sp>
        <p:nvSpPr>
          <p:cNvPr id="34" name="Espace réservé du contenu 33">
            <a:extLst>
              <a:ext uri="{FF2B5EF4-FFF2-40B4-BE49-F238E27FC236}">
                <a16:creationId xmlns:a16="http://schemas.microsoft.com/office/drawing/2014/main" id="{D2622F49-3E35-DC46-AA81-D1CC06789AF4}"/>
              </a:ext>
            </a:extLst>
          </p:cNvPr>
          <p:cNvSpPr>
            <a:spLocks noGrp="1"/>
          </p:cNvSpPr>
          <p:nvPr>
            <p:ph idx="10"/>
          </p:nvPr>
        </p:nvSpPr>
        <p:spPr>
          <a:xfrm>
            <a:off x="4113581" y="241301"/>
            <a:ext cx="3449392" cy="3650105"/>
          </a:xfrm>
        </p:spPr>
        <p:txBody>
          <a:bodyPr/>
          <a:lstStyle/>
          <a:p>
            <a:pPr algn="just"/>
            <a:r>
              <a:rPr lang="en-US" b="1" dirty="0">
                <a:solidFill>
                  <a:srgbClr val="8B356E"/>
                </a:solidFill>
              </a:rPr>
              <a:t>PRECISIONS</a:t>
            </a:r>
          </a:p>
          <a:p>
            <a:pPr algn="just"/>
            <a:r>
              <a:rPr lang="en-US" sz="1100" dirty="0"/>
              <a:t>Questioned by UMIH on 31 March 2020, the Direction Générale des </a:t>
            </a:r>
            <a:r>
              <a:rPr lang="en-US" sz="1100" dirty="0" err="1"/>
              <a:t>Entreprises</a:t>
            </a:r>
            <a:r>
              <a:rPr lang="en-US" sz="1100" dirty="0"/>
              <a:t> (DGE) specified (UMIH legal circular of 2 April 2020) : </a:t>
            </a:r>
          </a:p>
          <a:p>
            <a:pPr algn="just"/>
            <a:r>
              <a:rPr lang="en-US" sz="1100" dirty="0"/>
              <a:t> "</a:t>
            </a:r>
            <a:r>
              <a:rPr lang="en-US" sz="1100" i="1" dirty="0"/>
              <a:t>As long as the reservation was made before the crisis became known, both the </a:t>
            </a:r>
            <a:r>
              <a:rPr lang="en-US" sz="1100" i="1" dirty="0" err="1"/>
              <a:t>traveller</a:t>
            </a:r>
            <a:r>
              <a:rPr lang="en-US" sz="1100" i="1" dirty="0"/>
              <a:t> and the service provider can argue that there was a force majeure to cancel the reservation. Force majeure is a jurisprudential notion but there are strong presumptions that the judge would consider that the current situation is a case of force majeure. The order does not change this possibility to cancel for force majeure: it provides that, for cancellations notified between 1 March and 15 September, the service provider may offer a credit note instead of reimbursement. For a stay planned in 2021, if the cancellation for force majeure is notified after 15 September, the hotel-keeper will have to reimburse. The extension of the calendar until 15 September provided for by the order is in </a:t>
            </a:r>
            <a:r>
              <a:rPr lang="en-US" sz="1100" i="1" dirty="0" err="1"/>
              <a:t>favour</a:t>
            </a:r>
            <a:r>
              <a:rPr lang="en-US" sz="1100" i="1" dirty="0"/>
              <a:t> of professionals. It has been chosen so that cancellations during the summer holidays can be taken into account</a:t>
            </a:r>
            <a:r>
              <a:rPr lang="en-US" sz="1100" dirty="0"/>
              <a:t>". </a:t>
            </a:r>
            <a:endParaRPr lang="fr-FR" sz="1100" dirty="0"/>
          </a:p>
        </p:txBody>
      </p:sp>
      <p:sp>
        <p:nvSpPr>
          <p:cNvPr id="4" name="Espace réservé du contenu 3">
            <a:extLst>
              <a:ext uri="{FF2B5EF4-FFF2-40B4-BE49-F238E27FC236}">
                <a16:creationId xmlns:a16="http://schemas.microsoft.com/office/drawing/2014/main" id="{B119CC94-60AE-E041-A2E1-A52C17834E6D}"/>
              </a:ext>
            </a:extLst>
          </p:cNvPr>
          <p:cNvSpPr>
            <a:spLocks noGrp="1"/>
          </p:cNvSpPr>
          <p:nvPr>
            <p:ph idx="11"/>
          </p:nvPr>
        </p:nvSpPr>
        <p:spPr/>
        <p:txBody>
          <a:bodyPr/>
          <a:lstStyle/>
          <a:p>
            <a:r>
              <a:rPr lang="fr-FR" dirty="0"/>
              <a:t>Catherine Ottaway, PARTNER</a:t>
            </a:r>
            <a:endParaRPr lang="pt" dirty="0"/>
          </a:p>
        </p:txBody>
      </p:sp>
      <p:sp>
        <p:nvSpPr>
          <p:cNvPr id="12" name="Espace réservé du contenu 11">
            <a:extLst>
              <a:ext uri="{FF2B5EF4-FFF2-40B4-BE49-F238E27FC236}">
                <a16:creationId xmlns:a16="http://schemas.microsoft.com/office/drawing/2014/main" id="{7349F548-0C03-E345-89A4-3D123F7D0526}"/>
              </a:ext>
            </a:extLst>
          </p:cNvPr>
          <p:cNvSpPr>
            <a:spLocks noGrp="1"/>
          </p:cNvSpPr>
          <p:nvPr>
            <p:ph idx="14"/>
          </p:nvPr>
        </p:nvSpPr>
        <p:spPr>
          <a:xfrm>
            <a:off x="357065" y="4657719"/>
            <a:ext cx="3449392" cy="609605"/>
          </a:xfrm>
        </p:spPr>
        <p:txBody>
          <a:bodyPr/>
          <a:lstStyle/>
          <a:p>
            <a:r>
              <a:rPr lang="fr-FR" i="1" dirty="0"/>
              <a:t>Contentieux des Affaires</a:t>
            </a:r>
          </a:p>
          <a:p>
            <a:r>
              <a:rPr lang="fr-FR" i="1" dirty="0"/>
              <a:t>Droit Commercial</a:t>
            </a:r>
          </a:p>
          <a:p>
            <a:r>
              <a:rPr lang="fr-FR" i="1" dirty="0"/>
              <a:t>Sociétés en difficultés</a:t>
            </a:r>
          </a:p>
          <a:p>
            <a:r>
              <a:rPr lang="fr-FR" i="1" dirty="0"/>
              <a:t>Baux commerciaux</a:t>
            </a:r>
          </a:p>
          <a:p>
            <a:r>
              <a:rPr lang="fr-FR" dirty="0"/>
              <a:t>Tél. : +33 (0)1 53 93 22 00</a:t>
            </a:r>
          </a:p>
          <a:p>
            <a:r>
              <a:rPr lang="fr-FR" dirty="0"/>
              <a:t>ottaway@hocheavocats.com</a:t>
            </a:r>
          </a:p>
        </p:txBody>
      </p:sp>
      <p:sp>
        <p:nvSpPr>
          <p:cNvPr id="37" name="Espace réservé du contenu 36">
            <a:extLst>
              <a:ext uri="{FF2B5EF4-FFF2-40B4-BE49-F238E27FC236}">
                <a16:creationId xmlns:a16="http://schemas.microsoft.com/office/drawing/2014/main" id="{18E915F1-F283-294F-A446-F11B2CA17633}"/>
              </a:ext>
            </a:extLst>
          </p:cNvPr>
          <p:cNvSpPr>
            <a:spLocks noGrp="1"/>
          </p:cNvSpPr>
          <p:nvPr>
            <p:ph idx="15"/>
          </p:nvPr>
        </p:nvSpPr>
        <p:spPr>
          <a:xfrm>
            <a:off x="4113579" y="4873687"/>
            <a:ext cx="3649295" cy="45719"/>
          </a:xfrm>
        </p:spPr>
        <p:txBody>
          <a:bodyPr/>
          <a:lstStyle/>
          <a:p>
            <a:endParaRPr lang="pt" dirty="0"/>
          </a:p>
        </p:txBody>
      </p:sp>
      <p:sp>
        <p:nvSpPr>
          <p:cNvPr id="38" name="Espace réservé du contenu 37">
            <a:extLst>
              <a:ext uri="{FF2B5EF4-FFF2-40B4-BE49-F238E27FC236}">
                <a16:creationId xmlns:a16="http://schemas.microsoft.com/office/drawing/2014/main" id="{213CE7B1-7046-7F44-95A2-690DF7884C0B}"/>
              </a:ext>
            </a:extLst>
          </p:cNvPr>
          <p:cNvSpPr>
            <a:spLocks noGrp="1"/>
          </p:cNvSpPr>
          <p:nvPr>
            <p:ph idx="16"/>
          </p:nvPr>
        </p:nvSpPr>
        <p:spPr>
          <a:xfrm>
            <a:off x="4113579" y="5017448"/>
            <a:ext cx="3449392" cy="249876"/>
          </a:xfrm>
        </p:spPr>
        <p:txBody>
          <a:bodyPr/>
          <a:lstStyle/>
          <a:p>
            <a:endParaRPr lang="fr-FR" dirty="0"/>
          </a:p>
        </p:txBody>
      </p:sp>
      <p:sp>
        <p:nvSpPr>
          <p:cNvPr id="40" name="Espace réservé du contenu 39">
            <a:extLst>
              <a:ext uri="{FF2B5EF4-FFF2-40B4-BE49-F238E27FC236}">
                <a16:creationId xmlns:a16="http://schemas.microsoft.com/office/drawing/2014/main" id="{BAE96002-9809-FD4B-AD4D-76F881F39DC7}"/>
              </a:ext>
            </a:extLst>
          </p:cNvPr>
          <p:cNvSpPr>
            <a:spLocks noGrp="1"/>
          </p:cNvSpPr>
          <p:nvPr>
            <p:ph idx="18"/>
          </p:nvPr>
        </p:nvSpPr>
        <p:spPr>
          <a:xfrm>
            <a:off x="357065" y="5385060"/>
            <a:ext cx="3449392" cy="746313"/>
          </a:xfrm>
        </p:spPr>
        <p:txBody>
          <a:bodyPr/>
          <a:lstStyle/>
          <a:p>
            <a:r>
              <a:rPr lang="fr-FR" sz="1200" b="1" dirty="0"/>
              <a:t>Georges-Louis Harang, Partner </a:t>
            </a:r>
          </a:p>
          <a:p>
            <a:r>
              <a:rPr lang="fr-FR" sz="1200" b="1"/>
              <a:t>Jessica </a:t>
            </a:r>
            <a:r>
              <a:rPr lang="fr-FR" sz="1200" b="1" dirty="0"/>
              <a:t>Dedios, Avocat </a:t>
            </a:r>
          </a:p>
          <a:p>
            <a:r>
              <a:rPr lang="fr-FR" sz="1200" b="1" dirty="0"/>
              <a:t>Benjamin Gallo, Avocat</a:t>
            </a:r>
          </a:p>
        </p:txBody>
      </p:sp>
      <p:sp>
        <p:nvSpPr>
          <p:cNvPr id="41" name="Espace réservé du contenu 40">
            <a:extLst>
              <a:ext uri="{FF2B5EF4-FFF2-40B4-BE49-F238E27FC236}">
                <a16:creationId xmlns:a16="http://schemas.microsoft.com/office/drawing/2014/main" id="{7AE86F4D-919E-3748-B00E-F594AE9D3D91}"/>
              </a:ext>
            </a:extLst>
          </p:cNvPr>
          <p:cNvSpPr>
            <a:spLocks noGrp="1"/>
          </p:cNvSpPr>
          <p:nvPr>
            <p:ph idx="19"/>
          </p:nvPr>
        </p:nvSpPr>
        <p:spPr/>
        <p:txBody>
          <a:bodyPr/>
          <a:lstStyle/>
          <a:p>
            <a:endParaRPr lang="pt" dirty="0"/>
          </a:p>
        </p:txBody>
      </p:sp>
      <p:sp>
        <p:nvSpPr>
          <p:cNvPr id="42" name="Espace réservé du contenu 41">
            <a:extLst>
              <a:ext uri="{FF2B5EF4-FFF2-40B4-BE49-F238E27FC236}">
                <a16:creationId xmlns:a16="http://schemas.microsoft.com/office/drawing/2014/main" id="{6E03E4CC-995B-B645-87CD-F1BB9ED643A8}"/>
              </a:ext>
            </a:extLst>
          </p:cNvPr>
          <p:cNvSpPr>
            <a:spLocks noGrp="1"/>
          </p:cNvSpPr>
          <p:nvPr>
            <p:ph idx="20"/>
          </p:nvPr>
        </p:nvSpPr>
        <p:spPr/>
        <p:txBody>
          <a:bodyPr/>
          <a:lstStyle/>
          <a:p>
            <a:endParaRPr lang="fr-FR" dirty="0"/>
          </a:p>
        </p:txBody>
      </p:sp>
    </p:spTree>
    <p:extLst>
      <p:ext uri="{BB962C8B-B14F-4D97-AF65-F5344CB8AC3E}">
        <p14:creationId xmlns:p14="http://schemas.microsoft.com/office/powerpoint/2010/main" val="1851308349"/>
      </p:ext>
    </p:extLst>
  </p:cSld>
  <p:clrMapOvr>
    <a:masterClrMapping/>
  </p:clrMapOvr>
</p:sld>
</file>

<file path=ppt/theme/theme1.xml><?xml version="1.0" encoding="utf-8"?>
<a:theme xmlns:a="http://schemas.openxmlformats.org/drawingml/2006/main" name="Thème Office">
  <a:themeElements>
    <a:clrScheme name="hoche">
      <a:dk1>
        <a:srgbClr val="000000"/>
      </a:dk1>
      <a:lt1>
        <a:srgbClr val="FFFFFF"/>
      </a:lt1>
      <a:dk2>
        <a:srgbClr val="000000"/>
      </a:dk2>
      <a:lt2>
        <a:srgbClr val="919191"/>
      </a:lt2>
      <a:accent1>
        <a:srgbClr val="80676E"/>
      </a:accent1>
      <a:accent2>
        <a:srgbClr val="800054"/>
      </a:accent2>
      <a:accent3>
        <a:srgbClr val="FFFFFF"/>
      </a:accent3>
      <a:accent4>
        <a:srgbClr val="000000"/>
      </a:accent4>
      <a:accent5>
        <a:srgbClr val="F0EAEC"/>
      </a:accent5>
      <a:accent6>
        <a:srgbClr val="736166"/>
      </a:accent6>
      <a:hlink>
        <a:srgbClr val="800054"/>
      </a:hlink>
      <a:folHlink>
        <a:srgbClr val="CECECE"/>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1878</TotalTime>
  <Words>1427</Words>
  <Application>Microsoft Office PowerPoint</Application>
  <PresentationFormat>Personnalisé</PresentationFormat>
  <Paragraphs>64</Paragraphs>
  <Slides>4</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4</vt:i4>
      </vt:variant>
    </vt:vector>
  </HeadingPairs>
  <TitlesOfParts>
    <vt:vector size="8" baseType="lpstr">
      <vt:lpstr>Arial</vt:lpstr>
      <vt:lpstr>Calibri</vt:lpstr>
      <vt:lpstr>Wingdings</vt:lpstr>
      <vt:lpstr>Thème Office</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mathilde mauleon</dc:creator>
  <cp:lastModifiedBy>Catherine Ottaway</cp:lastModifiedBy>
  <cp:revision>47</cp:revision>
  <cp:lastPrinted>2019-11-18T10:58:07Z</cp:lastPrinted>
  <dcterms:created xsi:type="dcterms:W3CDTF">2018-11-21T15:11:34Z</dcterms:created>
  <dcterms:modified xsi:type="dcterms:W3CDTF">2020-04-09T19:25:20Z</dcterms:modified>
</cp:coreProperties>
</file>